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99" r:id="rId6"/>
    <p:sldMasterId id="2147483800" r:id="rId7"/>
    <p:sldMasterId id="2147483801" r:id="rId8"/>
    <p:sldMasterId id="2147483802" r:id="rId9"/>
    <p:sldMasterId id="214748380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y="5143500" cx="9144000"/>
  <p:notesSz cx="6858000" cy="9144000"/>
  <p:embeddedFontLst>
    <p:embeddedFont>
      <p:font typeface="Alexandria Light"/>
      <p:regular r:id="rId25"/>
      <p:bold r:id="rId26"/>
    </p:embeddedFont>
    <p:embeddedFont>
      <p:font typeface="Alexandria Medium"/>
      <p:regular r:id="rId27"/>
      <p:bold r:id="rId28"/>
    </p:embeddedFont>
    <p:embeddedFont>
      <p:font typeface="Albert Sans Medium"/>
      <p:regular r:id="rId29"/>
      <p:bold r:id="rId30"/>
      <p:italic r:id="rId31"/>
      <p:boldItalic r:id="rId32"/>
    </p:embeddedFont>
    <p:embeddedFont>
      <p:font typeface="Albert Sans"/>
      <p:regular r:id="rId33"/>
      <p:bold r:id="rId34"/>
      <p:italic r:id="rId35"/>
      <p:boldItalic r:id="rId36"/>
    </p:embeddedFont>
    <p:embeddedFont>
      <p:font typeface="Alexandri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Kay Mal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A0887A-C3E7-4050-8189-34F31F5780E9}">
  <a:tblStyle styleId="{F0A0887A-C3E7-4050-8189-34F31F5780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26" Type="http://schemas.openxmlformats.org/officeDocument/2006/relationships/font" Target="fonts/AlexandriaLight-bold.fntdata"/><Relationship Id="rId25" Type="http://schemas.openxmlformats.org/officeDocument/2006/relationships/font" Target="fonts/AlexandriaLight-regular.fntdata"/><Relationship Id="rId28" Type="http://schemas.openxmlformats.org/officeDocument/2006/relationships/font" Target="fonts/AlexandriaMedium-bold.fntdata"/><Relationship Id="rId27" Type="http://schemas.openxmlformats.org/officeDocument/2006/relationships/font" Target="fonts/AlexandriaMedium-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AlbertSansMedium-regular.fntdata"/><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font" Target="fonts/AlbertSansMedium-italic.fntdata"/><Relationship Id="rId30" Type="http://schemas.openxmlformats.org/officeDocument/2006/relationships/font" Target="fonts/AlbertSansMedium-bold.fntdata"/><Relationship Id="rId11" Type="http://schemas.openxmlformats.org/officeDocument/2006/relationships/notesMaster" Target="notesMasters/notesMaster1.xml"/><Relationship Id="rId33" Type="http://schemas.openxmlformats.org/officeDocument/2006/relationships/font" Target="fonts/AlbertSans-regular.fntdata"/><Relationship Id="rId10" Type="http://schemas.openxmlformats.org/officeDocument/2006/relationships/slideMaster" Target="slideMasters/slideMaster5.xml"/><Relationship Id="rId32" Type="http://schemas.openxmlformats.org/officeDocument/2006/relationships/font" Target="fonts/AlbertSansMedium-boldItalic.fntdata"/><Relationship Id="rId13" Type="http://schemas.openxmlformats.org/officeDocument/2006/relationships/slide" Target="slides/slide2.xml"/><Relationship Id="rId35" Type="http://schemas.openxmlformats.org/officeDocument/2006/relationships/font" Target="fonts/AlbertSans-italic.fntdata"/><Relationship Id="rId12" Type="http://schemas.openxmlformats.org/officeDocument/2006/relationships/slide" Target="slides/slide1.xml"/><Relationship Id="rId34" Type="http://schemas.openxmlformats.org/officeDocument/2006/relationships/font" Target="fonts/AlbertSans-bold.fntdata"/><Relationship Id="rId15" Type="http://schemas.openxmlformats.org/officeDocument/2006/relationships/slide" Target="slides/slide4.xml"/><Relationship Id="rId37" Type="http://schemas.openxmlformats.org/officeDocument/2006/relationships/font" Target="fonts/Alexandria-regular.fntdata"/><Relationship Id="rId14" Type="http://schemas.openxmlformats.org/officeDocument/2006/relationships/slide" Target="slides/slide3.xml"/><Relationship Id="rId36" Type="http://schemas.openxmlformats.org/officeDocument/2006/relationships/font" Target="fonts/AlbertSans-boldItalic.fntdata"/><Relationship Id="rId17" Type="http://schemas.openxmlformats.org/officeDocument/2006/relationships/slide" Target="slides/slide6.xml"/><Relationship Id="rId16" Type="http://schemas.openxmlformats.org/officeDocument/2006/relationships/slide" Target="slides/slide5.xml"/><Relationship Id="rId38" Type="http://schemas.openxmlformats.org/officeDocument/2006/relationships/font" Target="fonts/Alexandria-bold.fntdata"/><Relationship Id="rId19" Type="http://schemas.openxmlformats.org/officeDocument/2006/relationships/slide" Target="slides/slide8.xml"/><Relationship Id="rId1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18T14:29:13.155">
    <p:pos x="453" y="337"/>
    <p:text>overview and methods should be ~1-2 min</p:text>
  </p:cm>
  <p:cm authorId="0" idx="2" dt="2024-04-18T14:29:13.155">
    <p:pos x="453" y="337"/>
    <p:text>Overview of product and users 
Overview of methods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4-18T14:28:53.509">
    <p:pos x="196" y="280"/>
    <p:text>discussion section should be around 1 min</p:text>
  </p:cm>
  <p:cm authorId="0" idx="4" dt="2024-04-18T14:28:53.509">
    <p:pos x="196" y="280"/>
    <p:text>Highlights either:
Shortcomings of the research methods and/or
Important next research steps for the client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6ed181180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6ed181180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6ea78470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6ea78470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6ef990998e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6ef990998e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6ef990998e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26ef990998e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6ef990998e_0_1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26ef990998e_0_1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26ed181180b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26ed181180b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6ed181180b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6ed181180b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6ef990998e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6ef990998e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6ed181180b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26ed181180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cda2625fc0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cda2625fc0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26f0cb7ec5f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26f0cb7ec5f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6f0cb7ec5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6f0cb7ec5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6f0cb7ec5f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26f0cb7ec5f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11" name="Google Shape;11;p2"/>
          <p:cNvSpPr txBox="1"/>
          <p:nvPr>
            <p:ph type="ctrTitle"/>
          </p:nvPr>
        </p:nvSpPr>
        <p:spPr>
          <a:xfrm>
            <a:off x="711750" y="1958600"/>
            <a:ext cx="4280100" cy="2649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5200"/>
              <a:buNone/>
              <a:defRPr sz="9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 type="subTitle"/>
          </p:nvPr>
        </p:nvSpPr>
        <p:spPr>
          <a:xfrm>
            <a:off x="4572000" y="535000"/>
            <a:ext cx="3860400" cy="38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47"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49" name="Google Shape;49;p11"/>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50" name="Google Shape;50;p11"/>
          <p:cNvSpPr txBox="1"/>
          <p:nvPr>
            <p:ph hasCustomPrompt="1" type="title"/>
          </p:nvPr>
        </p:nvSpPr>
        <p:spPr>
          <a:xfrm>
            <a:off x="715100" y="3068600"/>
            <a:ext cx="7713900" cy="15399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51" name="Google Shape;51;p11"/>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3" name="Shape 573"/>
        <p:cNvGrpSpPr/>
        <p:nvPr/>
      </p:nvGrpSpPr>
      <p:grpSpPr>
        <a:xfrm>
          <a:off x="0" y="0"/>
          <a:ext cx="0" cy="0"/>
          <a:chOff x="0" y="0"/>
          <a:chExt cx="0" cy="0"/>
        </a:xfrm>
      </p:grpSpPr>
      <p:sp>
        <p:nvSpPr>
          <p:cNvPr id="574" name="Google Shape;574;p104"/>
          <p:cNvSpPr/>
          <p:nvPr>
            <p:ph idx="2" type="pic"/>
          </p:nvPr>
        </p:nvSpPr>
        <p:spPr>
          <a:xfrm>
            <a:off x="0" y="0"/>
            <a:ext cx="9144000" cy="5143500"/>
          </a:xfrm>
          <a:prstGeom prst="rect">
            <a:avLst/>
          </a:prstGeom>
          <a:noFill/>
          <a:ln>
            <a:noFill/>
          </a:ln>
        </p:spPr>
      </p:sp>
      <p:sp>
        <p:nvSpPr>
          <p:cNvPr id="575" name="Google Shape;575;p104"/>
          <p:cNvSpPr txBox="1"/>
          <p:nvPr>
            <p:ph type="title"/>
          </p:nvPr>
        </p:nvSpPr>
        <p:spPr>
          <a:xfrm>
            <a:off x="715100" y="4059800"/>
            <a:ext cx="7713600" cy="548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576" name="Shape 576"/>
        <p:cNvGrpSpPr/>
        <p:nvPr/>
      </p:nvGrpSpPr>
      <p:grpSpPr>
        <a:xfrm>
          <a:off x="0" y="0"/>
          <a:ext cx="0" cy="0"/>
          <a:chOff x="0" y="0"/>
          <a:chExt cx="0" cy="0"/>
        </a:xfrm>
      </p:grpSpPr>
      <p:pic>
        <p:nvPicPr>
          <p:cNvPr id="577" name="Google Shape;577;p105"/>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578" name="Google Shape;578;p105"/>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579" name="Google Shape;579;p105"/>
          <p:cNvSpPr txBox="1"/>
          <p:nvPr>
            <p:ph hasCustomPrompt="1" type="title"/>
          </p:nvPr>
        </p:nvSpPr>
        <p:spPr>
          <a:xfrm>
            <a:off x="715100" y="3068600"/>
            <a:ext cx="7713900" cy="15399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580" name="Google Shape;580;p105"/>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1" name="Shape 581"/>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lt1"/>
        </a:solidFill>
      </p:bgPr>
    </p:bg>
    <p:spTree>
      <p:nvGrpSpPr>
        <p:cNvPr id="582" name="Shape 582"/>
        <p:cNvGrpSpPr/>
        <p:nvPr/>
      </p:nvGrpSpPr>
      <p:grpSpPr>
        <a:xfrm>
          <a:off x="0" y="0"/>
          <a:ext cx="0" cy="0"/>
          <a:chOff x="0" y="0"/>
          <a:chExt cx="0" cy="0"/>
        </a:xfrm>
      </p:grpSpPr>
      <p:pic>
        <p:nvPicPr>
          <p:cNvPr id="583" name="Google Shape;583;p107"/>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584" name="Google Shape;584;p107"/>
          <p:cNvSpPr txBox="1"/>
          <p:nvPr>
            <p:ph hasCustomPrompt="1" type="title"/>
          </p:nvPr>
        </p:nvSpPr>
        <p:spPr>
          <a:xfrm>
            <a:off x="1070650"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5" name="Google Shape;585;p107"/>
          <p:cNvSpPr txBox="1"/>
          <p:nvPr>
            <p:ph idx="1" type="subTitle"/>
          </p:nvPr>
        </p:nvSpPr>
        <p:spPr>
          <a:xfrm>
            <a:off x="1609075"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86" name="Google Shape;586;p107"/>
          <p:cNvSpPr txBox="1"/>
          <p:nvPr>
            <p:ph idx="2"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587" name="Google Shape;587;p107"/>
          <p:cNvSpPr txBox="1"/>
          <p:nvPr>
            <p:ph hasCustomPrompt="1" idx="3" type="title"/>
          </p:nvPr>
        </p:nvSpPr>
        <p:spPr>
          <a:xfrm>
            <a:off x="1070650" y="21035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8" name="Google Shape;588;p107"/>
          <p:cNvSpPr txBox="1"/>
          <p:nvPr>
            <p:ph idx="4" type="subTitle"/>
          </p:nvPr>
        </p:nvSpPr>
        <p:spPr>
          <a:xfrm>
            <a:off x="1609075" y="2103524"/>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89" name="Google Shape;589;p107"/>
          <p:cNvSpPr txBox="1"/>
          <p:nvPr>
            <p:ph hasCustomPrompt="1" idx="5" type="title"/>
          </p:nvPr>
        </p:nvSpPr>
        <p:spPr>
          <a:xfrm>
            <a:off x="1070650" y="28397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0" name="Google Shape;590;p107"/>
          <p:cNvSpPr txBox="1"/>
          <p:nvPr>
            <p:ph idx="6" type="subTitle"/>
          </p:nvPr>
        </p:nvSpPr>
        <p:spPr>
          <a:xfrm>
            <a:off x="1609075" y="28397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91" name="Google Shape;591;p107"/>
          <p:cNvSpPr txBox="1"/>
          <p:nvPr>
            <p:ph hasCustomPrompt="1" idx="7" type="title"/>
          </p:nvPr>
        </p:nvSpPr>
        <p:spPr>
          <a:xfrm>
            <a:off x="1070650" y="35759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2" name="Google Shape;592;p107"/>
          <p:cNvSpPr txBox="1"/>
          <p:nvPr>
            <p:ph idx="8" type="subTitle"/>
          </p:nvPr>
        </p:nvSpPr>
        <p:spPr>
          <a:xfrm>
            <a:off x="1609075" y="35759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93" name="Google Shape;593;p107"/>
          <p:cNvSpPr txBox="1"/>
          <p:nvPr>
            <p:ph hasCustomPrompt="1" idx="9" type="title"/>
          </p:nvPr>
        </p:nvSpPr>
        <p:spPr>
          <a:xfrm>
            <a:off x="4927449"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07"/>
          <p:cNvSpPr txBox="1"/>
          <p:nvPr>
            <p:ph idx="13" type="subTitle"/>
          </p:nvPr>
        </p:nvSpPr>
        <p:spPr>
          <a:xfrm>
            <a:off x="5465950"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95" name="Google Shape;595;p107"/>
          <p:cNvSpPr txBox="1"/>
          <p:nvPr>
            <p:ph hasCustomPrompt="1" idx="14" type="title"/>
          </p:nvPr>
        </p:nvSpPr>
        <p:spPr>
          <a:xfrm>
            <a:off x="4927449" y="2103522"/>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07"/>
          <p:cNvSpPr txBox="1"/>
          <p:nvPr>
            <p:ph idx="15" type="subTitle"/>
          </p:nvPr>
        </p:nvSpPr>
        <p:spPr>
          <a:xfrm>
            <a:off x="5465950" y="2103519"/>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97" name="Google Shape;597;p107"/>
          <p:cNvSpPr txBox="1"/>
          <p:nvPr>
            <p:ph hasCustomPrompt="1" idx="16" type="title"/>
          </p:nvPr>
        </p:nvSpPr>
        <p:spPr>
          <a:xfrm>
            <a:off x="4927449" y="2839728"/>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8" name="Google Shape;598;p107"/>
          <p:cNvSpPr txBox="1"/>
          <p:nvPr>
            <p:ph idx="17" type="subTitle"/>
          </p:nvPr>
        </p:nvSpPr>
        <p:spPr>
          <a:xfrm>
            <a:off x="5465950" y="2839721"/>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99" name="Google Shape;599;p107"/>
          <p:cNvSpPr txBox="1"/>
          <p:nvPr>
            <p:ph hasCustomPrompt="1" idx="18" type="title"/>
          </p:nvPr>
        </p:nvSpPr>
        <p:spPr>
          <a:xfrm>
            <a:off x="4927449" y="35759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0" name="Google Shape;600;p107"/>
          <p:cNvSpPr txBox="1"/>
          <p:nvPr>
            <p:ph idx="19" type="subTitle"/>
          </p:nvPr>
        </p:nvSpPr>
        <p:spPr>
          <a:xfrm>
            <a:off x="5465950" y="3575916"/>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601" name="Shape 601"/>
        <p:cNvGrpSpPr/>
        <p:nvPr/>
      </p:nvGrpSpPr>
      <p:grpSpPr>
        <a:xfrm>
          <a:off x="0" y="0"/>
          <a:ext cx="0" cy="0"/>
          <a:chOff x="0" y="0"/>
          <a:chExt cx="0" cy="0"/>
        </a:xfrm>
      </p:grpSpPr>
      <p:pic>
        <p:nvPicPr>
          <p:cNvPr id="602" name="Google Shape;602;p108"/>
          <p:cNvPicPr preferRelativeResize="0"/>
          <p:nvPr/>
        </p:nvPicPr>
        <p:blipFill rotWithShape="1">
          <a:blip r:embed="rId2">
            <a:alphaModFix/>
          </a:blip>
          <a:srcRect b="-35825" l="-6643" r="27548" t="13471"/>
          <a:stretch/>
        </p:blipFill>
        <p:spPr>
          <a:xfrm>
            <a:off x="5819050" y="0"/>
            <a:ext cx="3324950" cy="5143500"/>
          </a:xfrm>
          <a:prstGeom prst="rect">
            <a:avLst/>
          </a:prstGeom>
          <a:noFill/>
          <a:ln>
            <a:noFill/>
          </a:ln>
        </p:spPr>
      </p:pic>
      <p:pic>
        <p:nvPicPr>
          <p:cNvPr id="603" name="Google Shape;603;p108"/>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604" name="Google Shape;604;p108"/>
          <p:cNvSpPr txBox="1"/>
          <p:nvPr>
            <p:ph idx="1" type="subTitle"/>
          </p:nvPr>
        </p:nvSpPr>
        <p:spPr>
          <a:xfrm>
            <a:off x="715100" y="1503175"/>
            <a:ext cx="5930100" cy="200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605" name="Google Shape;605;p108"/>
          <p:cNvSpPr txBox="1"/>
          <p:nvPr>
            <p:ph idx="2" type="subTitle"/>
          </p:nvPr>
        </p:nvSpPr>
        <p:spPr>
          <a:xfrm>
            <a:off x="715100" y="3965300"/>
            <a:ext cx="5930100" cy="45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lt1"/>
        </a:solidFill>
      </p:bgPr>
    </p:bg>
    <p:spTree>
      <p:nvGrpSpPr>
        <p:cNvPr id="606" name="Shape 606"/>
        <p:cNvGrpSpPr/>
        <p:nvPr/>
      </p:nvGrpSpPr>
      <p:grpSpPr>
        <a:xfrm>
          <a:off x="0" y="0"/>
          <a:ext cx="0" cy="0"/>
          <a:chOff x="0" y="0"/>
          <a:chExt cx="0" cy="0"/>
        </a:xfrm>
      </p:grpSpPr>
      <p:pic>
        <p:nvPicPr>
          <p:cNvPr id="607" name="Google Shape;607;p109"/>
          <p:cNvPicPr preferRelativeResize="0"/>
          <p:nvPr/>
        </p:nvPicPr>
        <p:blipFill rotWithShape="1">
          <a:blip r:embed="rId2">
            <a:alphaModFix/>
          </a:blip>
          <a:srcRect b="2272" l="-19689" r="19690" t="41478"/>
          <a:stretch/>
        </p:blipFill>
        <p:spPr>
          <a:xfrm flipH="1" rot="10800000">
            <a:off x="0" y="-2285"/>
            <a:ext cx="9144000" cy="5148070"/>
          </a:xfrm>
          <a:prstGeom prst="rect">
            <a:avLst/>
          </a:prstGeom>
          <a:noFill/>
          <a:ln>
            <a:noFill/>
          </a:ln>
        </p:spPr>
      </p:pic>
      <p:sp>
        <p:nvSpPr>
          <p:cNvPr id="608" name="Google Shape;608;p109"/>
          <p:cNvSpPr txBox="1"/>
          <p:nvPr>
            <p:ph type="title"/>
          </p:nvPr>
        </p:nvSpPr>
        <p:spPr>
          <a:xfrm>
            <a:off x="715100" y="2259575"/>
            <a:ext cx="4276800" cy="2317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09" name="Google Shape;609;p109"/>
          <p:cNvSpPr txBox="1"/>
          <p:nvPr>
            <p:ph idx="1" type="body"/>
          </p:nvPr>
        </p:nvSpPr>
        <p:spPr>
          <a:xfrm>
            <a:off x="4572000" y="535000"/>
            <a:ext cx="3856500" cy="809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4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lt1"/>
        </a:solidFill>
      </p:bgPr>
    </p:bg>
    <p:spTree>
      <p:nvGrpSpPr>
        <p:cNvPr id="610" name="Shape 610"/>
        <p:cNvGrpSpPr/>
        <p:nvPr/>
      </p:nvGrpSpPr>
      <p:grpSpPr>
        <a:xfrm>
          <a:off x="0" y="0"/>
          <a:ext cx="0" cy="0"/>
          <a:chOff x="0" y="0"/>
          <a:chExt cx="0" cy="0"/>
        </a:xfrm>
      </p:grpSpPr>
      <p:pic>
        <p:nvPicPr>
          <p:cNvPr id="611" name="Google Shape;611;p110"/>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612" name="Google Shape;612;p110"/>
          <p:cNvSpPr txBox="1"/>
          <p:nvPr>
            <p:ph type="title"/>
          </p:nvPr>
        </p:nvSpPr>
        <p:spPr>
          <a:xfrm>
            <a:off x="715100"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13" name="Google Shape;613;p110"/>
          <p:cNvSpPr txBox="1"/>
          <p:nvPr>
            <p:ph idx="1" type="body"/>
          </p:nvPr>
        </p:nvSpPr>
        <p:spPr>
          <a:xfrm>
            <a:off x="715100"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lt1"/>
        </a:solidFill>
      </p:bgPr>
    </p:bg>
    <p:spTree>
      <p:nvGrpSpPr>
        <p:cNvPr id="614" name="Shape 614"/>
        <p:cNvGrpSpPr/>
        <p:nvPr/>
      </p:nvGrpSpPr>
      <p:grpSpPr>
        <a:xfrm>
          <a:off x="0" y="0"/>
          <a:ext cx="0" cy="0"/>
          <a:chOff x="0" y="0"/>
          <a:chExt cx="0" cy="0"/>
        </a:xfrm>
      </p:grpSpPr>
      <p:pic>
        <p:nvPicPr>
          <p:cNvPr id="615" name="Google Shape;615;p111"/>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616" name="Google Shape;616;p111"/>
          <p:cNvSpPr txBox="1"/>
          <p:nvPr>
            <p:ph type="title"/>
          </p:nvPr>
        </p:nvSpPr>
        <p:spPr>
          <a:xfrm>
            <a:off x="43022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17" name="Google Shape;617;p111"/>
          <p:cNvSpPr txBox="1"/>
          <p:nvPr>
            <p:ph idx="1" type="body"/>
          </p:nvPr>
        </p:nvSpPr>
        <p:spPr>
          <a:xfrm>
            <a:off x="43022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lt1"/>
        </a:solidFill>
      </p:bgPr>
    </p:bg>
    <p:spTree>
      <p:nvGrpSpPr>
        <p:cNvPr id="618" name="Shape 618"/>
        <p:cNvGrpSpPr/>
        <p:nvPr/>
      </p:nvGrpSpPr>
      <p:grpSpPr>
        <a:xfrm>
          <a:off x="0" y="0"/>
          <a:ext cx="0" cy="0"/>
          <a:chOff x="0" y="0"/>
          <a:chExt cx="0" cy="0"/>
        </a:xfrm>
      </p:grpSpPr>
      <p:pic>
        <p:nvPicPr>
          <p:cNvPr id="619" name="Google Shape;619;p112"/>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620" name="Google Shape;620;p112"/>
          <p:cNvSpPr txBox="1"/>
          <p:nvPr>
            <p:ph type="title"/>
          </p:nvPr>
        </p:nvSpPr>
        <p:spPr>
          <a:xfrm>
            <a:off x="15454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21" name="Google Shape;621;p112"/>
          <p:cNvSpPr txBox="1"/>
          <p:nvPr>
            <p:ph idx="1" type="body"/>
          </p:nvPr>
        </p:nvSpPr>
        <p:spPr>
          <a:xfrm>
            <a:off x="15454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622" name="Shape 622"/>
        <p:cNvGrpSpPr/>
        <p:nvPr/>
      </p:nvGrpSpPr>
      <p:grpSpPr>
        <a:xfrm>
          <a:off x="0" y="0"/>
          <a:ext cx="0" cy="0"/>
          <a:chOff x="0" y="0"/>
          <a:chExt cx="0" cy="0"/>
        </a:xfrm>
      </p:grpSpPr>
      <p:pic>
        <p:nvPicPr>
          <p:cNvPr id="623" name="Google Shape;623;p113"/>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624" name="Google Shape;624;p113"/>
          <p:cNvSpPr txBox="1"/>
          <p:nvPr>
            <p:ph idx="1" type="subTitle"/>
          </p:nvPr>
        </p:nvSpPr>
        <p:spPr>
          <a:xfrm>
            <a:off x="715100" y="20465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25" name="Google Shape;625;p113"/>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26" name="Google Shape;626;p113"/>
          <p:cNvSpPr txBox="1"/>
          <p:nvPr>
            <p:ph idx="2" type="subTitle"/>
          </p:nvPr>
        </p:nvSpPr>
        <p:spPr>
          <a:xfrm>
            <a:off x="715100" y="32990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27" name="Google Shape;627;p113"/>
          <p:cNvSpPr txBox="1"/>
          <p:nvPr>
            <p:ph idx="3" type="subTitle"/>
          </p:nvPr>
        </p:nvSpPr>
        <p:spPr>
          <a:xfrm>
            <a:off x="715100" y="16667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28" name="Google Shape;628;p113"/>
          <p:cNvSpPr txBox="1"/>
          <p:nvPr>
            <p:ph idx="4" type="subTitle"/>
          </p:nvPr>
        </p:nvSpPr>
        <p:spPr>
          <a:xfrm>
            <a:off x="715100" y="29192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629" name="Shape 629"/>
        <p:cNvGrpSpPr/>
        <p:nvPr/>
      </p:nvGrpSpPr>
      <p:grpSpPr>
        <a:xfrm>
          <a:off x="0" y="0"/>
          <a:ext cx="0" cy="0"/>
          <a:chOff x="0" y="0"/>
          <a:chExt cx="0" cy="0"/>
        </a:xfrm>
      </p:grpSpPr>
      <p:pic>
        <p:nvPicPr>
          <p:cNvPr id="630" name="Google Shape;630;p114"/>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631" name="Google Shape;631;p114"/>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632" name="Google Shape;632;p114"/>
          <p:cNvSpPr txBox="1"/>
          <p:nvPr>
            <p:ph idx="1" type="subTitle"/>
          </p:nvPr>
        </p:nvSpPr>
        <p:spPr>
          <a:xfrm>
            <a:off x="715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33" name="Google Shape;633;p114"/>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34" name="Google Shape;634;p114"/>
          <p:cNvSpPr txBox="1"/>
          <p:nvPr>
            <p:ph idx="2" type="subTitle"/>
          </p:nvPr>
        </p:nvSpPr>
        <p:spPr>
          <a:xfrm>
            <a:off x="7151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35" name="Google Shape;635;p114"/>
          <p:cNvSpPr txBox="1"/>
          <p:nvPr>
            <p:ph idx="3" type="subTitle"/>
          </p:nvPr>
        </p:nvSpPr>
        <p:spPr>
          <a:xfrm>
            <a:off x="3506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36" name="Google Shape;636;p114"/>
          <p:cNvSpPr txBox="1"/>
          <p:nvPr>
            <p:ph idx="4" type="subTitle"/>
          </p:nvPr>
        </p:nvSpPr>
        <p:spPr>
          <a:xfrm>
            <a:off x="3506099"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37" name="Google Shape;637;p114"/>
          <p:cNvSpPr txBox="1"/>
          <p:nvPr>
            <p:ph idx="5" type="subTitle"/>
          </p:nvPr>
        </p:nvSpPr>
        <p:spPr>
          <a:xfrm>
            <a:off x="6297202"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38" name="Google Shape;638;p114"/>
          <p:cNvSpPr txBox="1"/>
          <p:nvPr>
            <p:ph idx="6" type="subTitle"/>
          </p:nvPr>
        </p:nvSpPr>
        <p:spPr>
          <a:xfrm>
            <a:off x="62972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639" name="Shape 639"/>
        <p:cNvGrpSpPr/>
        <p:nvPr/>
      </p:nvGrpSpPr>
      <p:grpSpPr>
        <a:xfrm>
          <a:off x="0" y="0"/>
          <a:ext cx="0" cy="0"/>
          <a:chOff x="0" y="0"/>
          <a:chExt cx="0" cy="0"/>
        </a:xfrm>
      </p:grpSpPr>
      <p:pic>
        <p:nvPicPr>
          <p:cNvPr id="640" name="Google Shape;640;p115"/>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641" name="Google Shape;641;p115"/>
          <p:cNvSpPr txBox="1"/>
          <p:nvPr>
            <p:ph idx="1" type="subTitle"/>
          </p:nvPr>
        </p:nvSpPr>
        <p:spPr>
          <a:xfrm>
            <a:off x="7151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42" name="Google Shape;642;p11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43" name="Google Shape;643;p115"/>
          <p:cNvSpPr txBox="1"/>
          <p:nvPr>
            <p:ph idx="2" type="subTitle"/>
          </p:nvPr>
        </p:nvSpPr>
        <p:spPr>
          <a:xfrm>
            <a:off x="7151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44" name="Google Shape;644;p115"/>
          <p:cNvSpPr txBox="1"/>
          <p:nvPr>
            <p:ph idx="3" type="subTitle"/>
          </p:nvPr>
        </p:nvSpPr>
        <p:spPr>
          <a:xfrm>
            <a:off x="3506099"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45" name="Google Shape;645;p115"/>
          <p:cNvSpPr txBox="1"/>
          <p:nvPr>
            <p:ph idx="4" type="subTitle"/>
          </p:nvPr>
        </p:nvSpPr>
        <p:spPr>
          <a:xfrm>
            <a:off x="3506099"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46" name="Google Shape;646;p115"/>
          <p:cNvSpPr txBox="1"/>
          <p:nvPr>
            <p:ph idx="5" type="subTitle"/>
          </p:nvPr>
        </p:nvSpPr>
        <p:spPr>
          <a:xfrm>
            <a:off x="62972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47" name="Google Shape;647;p115"/>
          <p:cNvSpPr txBox="1"/>
          <p:nvPr>
            <p:ph idx="6" type="subTitle"/>
          </p:nvPr>
        </p:nvSpPr>
        <p:spPr>
          <a:xfrm>
            <a:off x="62972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lt1"/>
        </a:solidFill>
      </p:bgPr>
    </p:bg>
    <p:spTree>
      <p:nvGrpSpPr>
        <p:cNvPr id="648" name="Shape 648"/>
        <p:cNvGrpSpPr/>
        <p:nvPr/>
      </p:nvGrpSpPr>
      <p:grpSpPr>
        <a:xfrm>
          <a:off x="0" y="0"/>
          <a:ext cx="0" cy="0"/>
          <a:chOff x="0" y="0"/>
          <a:chExt cx="0" cy="0"/>
        </a:xfrm>
      </p:grpSpPr>
      <p:pic>
        <p:nvPicPr>
          <p:cNvPr id="649" name="Google Shape;649;p116"/>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650" name="Google Shape;650;p116"/>
          <p:cNvSpPr txBox="1"/>
          <p:nvPr>
            <p:ph idx="1" type="subTitle"/>
          </p:nvPr>
        </p:nvSpPr>
        <p:spPr>
          <a:xfrm>
            <a:off x="7151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51" name="Google Shape;651;p116"/>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52" name="Google Shape;652;p116"/>
          <p:cNvSpPr txBox="1"/>
          <p:nvPr>
            <p:ph idx="2" type="subTitle"/>
          </p:nvPr>
        </p:nvSpPr>
        <p:spPr>
          <a:xfrm>
            <a:off x="7151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53" name="Google Shape;653;p116"/>
          <p:cNvSpPr txBox="1"/>
          <p:nvPr>
            <p:ph idx="3" type="subTitle"/>
          </p:nvPr>
        </p:nvSpPr>
        <p:spPr>
          <a:xfrm>
            <a:off x="7151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54" name="Google Shape;654;p116"/>
          <p:cNvSpPr txBox="1"/>
          <p:nvPr>
            <p:ph idx="4" type="subTitle"/>
          </p:nvPr>
        </p:nvSpPr>
        <p:spPr>
          <a:xfrm>
            <a:off x="7151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55" name="Google Shape;655;p116"/>
          <p:cNvSpPr txBox="1"/>
          <p:nvPr>
            <p:ph idx="5" type="subTitle"/>
          </p:nvPr>
        </p:nvSpPr>
        <p:spPr>
          <a:xfrm>
            <a:off x="46483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56" name="Google Shape;656;p116"/>
          <p:cNvSpPr txBox="1"/>
          <p:nvPr>
            <p:ph idx="6" type="subTitle"/>
          </p:nvPr>
        </p:nvSpPr>
        <p:spPr>
          <a:xfrm>
            <a:off x="46483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57" name="Google Shape;657;p116"/>
          <p:cNvSpPr txBox="1"/>
          <p:nvPr>
            <p:ph idx="7" type="subTitle"/>
          </p:nvPr>
        </p:nvSpPr>
        <p:spPr>
          <a:xfrm>
            <a:off x="46483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58" name="Google Shape;658;p116"/>
          <p:cNvSpPr txBox="1"/>
          <p:nvPr>
            <p:ph idx="8" type="subTitle"/>
          </p:nvPr>
        </p:nvSpPr>
        <p:spPr>
          <a:xfrm>
            <a:off x="46483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659" name="Shape 659"/>
        <p:cNvGrpSpPr/>
        <p:nvPr/>
      </p:nvGrpSpPr>
      <p:grpSpPr>
        <a:xfrm>
          <a:off x="0" y="0"/>
          <a:ext cx="0" cy="0"/>
          <a:chOff x="0" y="0"/>
          <a:chExt cx="0" cy="0"/>
        </a:xfrm>
      </p:grpSpPr>
      <p:sp>
        <p:nvSpPr>
          <p:cNvPr id="660" name="Google Shape;660;p117"/>
          <p:cNvSpPr txBox="1"/>
          <p:nvPr>
            <p:ph idx="1" type="subTitle"/>
          </p:nvPr>
        </p:nvSpPr>
        <p:spPr>
          <a:xfrm>
            <a:off x="715100"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61" name="Google Shape;661;p117"/>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662" name="Google Shape;662;p117"/>
          <p:cNvSpPr txBox="1"/>
          <p:nvPr>
            <p:ph idx="2" type="subTitle"/>
          </p:nvPr>
        </p:nvSpPr>
        <p:spPr>
          <a:xfrm>
            <a:off x="715100"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63" name="Google Shape;663;p117"/>
          <p:cNvSpPr txBox="1"/>
          <p:nvPr>
            <p:ph idx="3" type="subTitle"/>
          </p:nvPr>
        </p:nvSpPr>
        <p:spPr>
          <a:xfrm>
            <a:off x="7151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64" name="Google Shape;664;p117"/>
          <p:cNvSpPr txBox="1"/>
          <p:nvPr>
            <p:ph idx="4" type="subTitle"/>
          </p:nvPr>
        </p:nvSpPr>
        <p:spPr>
          <a:xfrm>
            <a:off x="7151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65" name="Google Shape;665;p117"/>
          <p:cNvSpPr txBox="1"/>
          <p:nvPr>
            <p:ph idx="5" type="subTitle"/>
          </p:nvPr>
        </p:nvSpPr>
        <p:spPr>
          <a:xfrm>
            <a:off x="3355799"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66" name="Google Shape;666;p117"/>
          <p:cNvSpPr txBox="1"/>
          <p:nvPr>
            <p:ph idx="6" type="subTitle"/>
          </p:nvPr>
        </p:nvSpPr>
        <p:spPr>
          <a:xfrm>
            <a:off x="3355799"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67" name="Google Shape;667;p117"/>
          <p:cNvSpPr txBox="1"/>
          <p:nvPr>
            <p:ph idx="7" type="subTitle"/>
          </p:nvPr>
        </p:nvSpPr>
        <p:spPr>
          <a:xfrm>
            <a:off x="33558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68" name="Google Shape;668;p117"/>
          <p:cNvSpPr txBox="1"/>
          <p:nvPr>
            <p:ph idx="8" type="subTitle"/>
          </p:nvPr>
        </p:nvSpPr>
        <p:spPr>
          <a:xfrm>
            <a:off x="33558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69" name="Google Shape;669;p117"/>
          <p:cNvSpPr txBox="1"/>
          <p:nvPr>
            <p:ph idx="9" type="subTitle"/>
          </p:nvPr>
        </p:nvSpPr>
        <p:spPr>
          <a:xfrm>
            <a:off x="5996501"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70" name="Google Shape;670;p117"/>
          <p:cNvSpPr txBox="1"/>
          <p:nvPr>
            <p:ph idx="13" type="subTitle"/>
          </p:nvPr>
        </p:nvSpPr>
        <p:spPr>
          <a:xfrm>
            <a:off x="5996501"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71" name="Google Shape;671;p117"/>
          <p:cNvSpPr txBox="1"/>
          <p:nvPr>
            <p:ph idx="14" type="subTitle"/>
          </p:nvPr>
        </p:nvSpPr>
        <p:spPr>
          <a:xfrm>
            <a:off x="5996503"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72" name="Google Shape;672;p117"/>
          <p:cNvSpPr txBox="1"/>
          <p:nvPr>
            <p:ph idx="15" type="subTitle"/>
          </p:nvPr>
        </p:nvSpPr>
        <p:spPr>
          <a:xfrm>
            <a:off x="5996503"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lt1"/>
        </a:solidFill>
      </p:bgPr>
    </p:bg>
    <p:spTree>
      <p:nvGrpSpPr>
        <p:cNvPr id="673" name="Shape 673"/>
        <p:cNvGrpSpPr/>
        <p:nvPr/>
      </p:nvGrpSpPr>
      <p:grpSpPr>
        <a:xfrm>
          <a:off x="0" y="0"/>
          <a:ext cx="0" cy="0"/>
          <a:chOff x="0" y="0"/>
          <a:chExt cx="0" cy="0"/>
        </a:xfrm>
      </p:grpSpPr>
      <p:pic>
        <p:nvPicPr>
          <p:cNvPr id="674" name="Google Shape;674;p118"/>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675" name="Google Shape;675;p118"/>
          <p:cNvSpPr txBox="1"/>
          <p:nvPr>
            <p:ph hasCustomPrompt="1" type="title"/>
          </p:nvPr>
        </p:nvSpPr>
        <p:spPr>
          <a:xfrm>
            <a:off x="715100" y="9830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676" name="Google Shape;676;p118"/>
          <p:cNvSpPr txBox="1"/>
          <p:nvPr>
            <p:ph idx="1" type="subTitle"/>
          </p:nvPr>
        </p:nvSpPr>
        <p:spPr>
          <a:xfrm>
            <a:off x="715100" y="18587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77" name="Google Shape;677;p118"/>
          <p:cNvSpPr txBox="1"/>
          <p:nvPr>
            <p:ph hasCustomPrompt="1" idx="2" type="title"/>
          </p:nvPr>
        </p:nvSpPr>
        <p:spPr>
          <a:xfrm>
            <a:off x="715100" y="29216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678" name="Google Shape;678;p118"/>
          <p:cNvSpPr txBox="1"/>
          <p:nvPr>
            <p:ph idx="3" type="subTitle"/>
          </p:nvPr>
        </p:nvSpPr>
        <p:spPr>
          <a:xfrm>
            <a:off x="715100" y="37973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solidFill>
          <a:schemeClr val="lt1"/>
        </a:solidFill>
      </p:bgPr>
    </p:bg>
    <p:spTree>
      <p:nvGrpSpPr>
        <p:cNvPr id="679" name="Shape 679"/>
        <p:cNvGrpSpPr/>
        <p:nvPr/>
      </p:nvGrpSpPr>
      <p:grpSpPr>
        <a:xfrm>
          <a:off x="0" y="0"/>
          <a:ext cx="0" cy="0"/>
          <a:chOff x="0" y="0"/>
          <a:chExt cx="0" cy="0"/>
        </a:xfrm>
      </p:grpSpPr>
      <p:pic>
        <p:nvPicPr>
          <p:cNvPr id="680" name="Google Shape;680;p119"/>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681" name="Google Shape;681;p11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682" name="Google Shape;682;p119"/>
          <p:cNvSpPr txBox="1"/>
          <p:nvPr>
            <p:ph hasCustomPrompt="1" idx="2" type="title"/>
          </p:nvPr>
        </p:nvSpPr>
        <p:spPr>
          <a:xfrm>
            <a:off x="7151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3" name="Google Shape;683;p119"/>
          <p:cNvSpPr txBox="1"/>
          <p:nvPr>
            <p:ph idx="1" type="subTitle"/>
          </p:nvPr>
        </p:nvSpPr>
        <p:spPr>
          <a:xfrm>
            <a:off x="7151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84" name="Google Shape;684;p119"/>
          <p:cNvSpPr txBox="1"/>
          <p:nvPr>
            <p:ph idx="3" type="subTitle"/>
          </p:nvPr>
        </p:nvSpPr>
        <p:spPr>
          <a:xfrm>
            <a:off x="7151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85" name="Google Shape;685;p119"/>
          <p:cNvSpPr txBox="1"/>
          <p:nvPr>
            <p:ph idx="4" type="subTitle"/>
          </p:nvPr>
        </p:nvSpPr>
        <p:spPr>
          <a:xfrm>
            <a:off x="46483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86" name="Google Shape;686;p119"/>
          <p:cNvSpPr txBox="1"/>
          <p:nvPr>
            <p:ph idx="5" type="subTitle"/>
          </p:nvPr>
        </p:nvSpPr>
        <p:spPr>
          <a:xfrm>
            <a:off x="46483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87" name="Google Shape;687;p119"/>
          <p:cNvSpPr txBox="1"/>
          <p:nvPr>
            <p:ph hasCustomPrompt="1" idx="6" type="title"/>
          </p:nvPr>
        </p:nvSpPr>
        <p:spPr>
          <a:xfrm>
            <a:off x="46483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1"/>
        </a:solidFill>
      </p:bgPr>
    </p:bg>
    <p:spTree>
      <p:nvGrpSpPr>
        <p:cNvPr id="688" name="Shape 688"/>
        <p:cNvGrpSpPr/>
        <p:nvPr/>
      </p:nvGrpSpPr>
      <p:grpSpPr>
        <a:xfrm>
          <a:off x="0" y="0"/>
          <a:ext cx="0" cy="0"/>
          <a:chOff x="0" y="0"/>
          <a:chExt cx="0" cy="0"/>
        </a:xfrm>
      </p:grpSpPr>
      <p:sp>
        <p:nvSpPr>
          <p:cNvPr id="689" name="Google Shape;689;p12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lt1"/>
        </a:solidFill>
      </p:bgPr>
    </p:bg>
    <p:spTree>
      <p:nvGrpSpPr>
        <p:cNvPr id="690" name="Shape 690"/>
        <p:cNvGrpSpPr/>
        <p:nvPr/>
      </p:nvGrpSpPr>
      <p:grpSpPr>
        <a:xfrm>
          <a:off x="0" y="0"/>
          <a:ext cx="0" cy="0"/>
          <a:chOff x="0" y="0"/>
          <a:chExt cx="0" cy="0"/>
        </a:xfrm>
      </p:grpSpPr>
      <p:pic>
        <p:nvPicPr>
          <p:cNvPr id="691" name="Google Shape;691;p121"/>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692" name="Google Shape;692;p121"/>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693" name="Google Shape;693;p12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lt1"/>
        </a:solidFill>
      </p:bgPr>
    </p:bg>
    <p:spTree>
      <p:nvGrpSpPr>
        <p:cNvPr id="694" name="Shape 694"/>
        <p:cNvGrpSpPr/>
        <p:nvPr/>
      </p:nvGrpSpPr>
      <p:grpSpPr>
        <a:xfrm>
          <a:off x="0" y="0"/>
          <a:ext cx="0" cy="0"/>
          <a:chOff x="0" y="0"/>
          <a:chExt cx="0" cy="0"/>
        </a:xfrm>
      </p:grpSpPr>
      <p:pic>
        <p:nvPicPr>
          <p:cNvPr id="695" name="Google Shape;695;p122"/>
          <p:cNvPicPr preferRelativeResize="0"/>
          <p:nvPr/>
        </p:nvPicPr>
        <p:blipFill rotWithShape="1">
          <a:blip r:embed="rId2">
            <a:alphaModFix/>
          </a:blip>
          <a:srcRect b="-11170" l="-6643" r="27548" t="-11183"/>
          <a:stretch/>
        </p:blipFill>
        <p:spPr>
          <a:xfrm>
            <a:off x="5819050" y="0"/>
            <a:ext cx="3324950" cy="5143500"/>
          </a:xfrm>
          <a:prstGeom prst="rect">
            <a:avLst/>
          </a:prstGeom>
          <a:noFill/>
          <a:ln>
            <a:noFill/>
          </a:ln>
        </p:spPr>
      </p:pic>
      <p:sp>
        <p:nvSpPr>
          <p:cNvPr id="696" name="Google Shape;696;p122"/>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697" name="Shape 697"/>
        <p:cNvGrpSpPr/>
        <p:nvPr/>
      </p:nvGrpSpPr>
      <p:grpSpPr>
        <a:xfrm>
          <a:off x="0" y="0"/>
          <a:ext cx="0" cy="0"/>
          <a:chOff x="0" y="0"/>
          <a:chExt cx="0" cy="0"/>
        </a:xfrm>
      </p:grpSpPr>
      <p:pic>
        <p:nvPicPr>
          <p:cNvPr id="698" name="Google Shape;698;p123"/>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699" name="Google Shape;699;p123"/>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700" name="Google Shape;700;p123"/>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01" name="Google Shape;701;p123"/>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02" name="Google Shape;702;p123"/>
          <p:cNvSpPr txBox="1"/>
          <p:nvPr/>
        </p:nvSpPr>
        <p:spPr>
          <a:xfrm>
            <a:off x="4571863" y="2278000"/>
            <a:ext cx="2683800" cy="49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b="1" lang="en" sz="9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900">
                <a:solidFill>
                  <a:schemeClr val="dk1"/>
                </a:solidFill>
                <a:latin typeface="Albert Sans"/>
                <a:ea typeface="Albert Sans"/>
                <a:cs typeface="Albert Sans"/>
                <a:sym typeface="Albert Sans"/>
              </a:rPr>
              <a:t>, and includes icons by </a:t>
            </a:r>
            <a:r>
              <a:rPr b="1" lang="en" sz="9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b="1" lang="en" sz="900">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b="1" lang="en" sz="9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900">
              <a:solidFill>
                <a:schemeClr val="dk1"/>
              </a:solidFill>
              <a:latin typeface="Albert Sans"/>
              <a:ea typeface="Albert Sans"/>
              <a:cs typeface="Albert Sans"/>
              <a:sym typeface="Albert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55" name="Google Shape;55;p13"/>
          <p:cNvSpPr txBox="1"/>
          <p:nvPr>
            <p:ph hasCustomPrompt="1" type="title"/>
          </p:nvPr>
        </p:nvSpPr>
        <p:spPr>
          <a:xfrm>
            <a:off x="1070650"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p:nvPr>
            <p:ph idx="1" type="subTitle"/>
          </p:nvPr>
        </p:nvSpPr>
        <p:spPr>
          <a:xfrm>
            <a:off x="1609075"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7" name="Google Shape;57;p13"/>
          <p:cNvSpPr txBox="1"/>
          <p:nvPr>
            <p:ph idx="2"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58" name="Google Shape;58;p13"/>
          <p:cNvSpPr txBox="1"/>
          <p:nvPr>
            <p:ph hasCustomPrompt="1" idx="3" type="title"/>
          </p:nvPr>
        </p:nvSpPr>
        <p:spPr>
          <a:xfrm>
            <a:off x="1070650" y="21035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p:nvPr>
            <p:ph idx="4" type="subTitle"/>
          </p:nvPr>
        </p:nvSpPr>
        <p:spPr>
          <a:xfrm>
            <a:off x="1609075" y="2103524"/>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0" name="Google Shape;60;p13"/>
          <p:cNvSpPr txBox="1"/>
          <p:nvPr>
            <p:ph hasCustomPrompt="1" idx="5" type="title"/>
          </p:nvPr>
        </p:nvSpPr>
        <p:spPr>
          <a:xfrm>
            <a:off x="1070650" y="28397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p:nvPr>
            <p:ph idx="6" type="subTitle"/>
          </p:nvPr>
        </p:nvSpPr>
        <p:spPr>
          <a:xfrm>
            <a:off x="1609075" y="28397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2" name="Google Shape;62;p13"/>
          <p:cNvSpPr txBox="1"/>
          <p:nvPr>
            <p:ph hasCustomPrompt="1" idx="7" type="title"/>
          </p:nvPr>
        </p:nvSpPr>
        <p:spPr>
          <a:xfrm>
            <a:off x="1070650" y="35759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p:nvPr>
            <p:ph idx="8" type="subTitle"/>
          </p:nvPr>
        </p:nvSpPr>
        <p:spPr>
          <a:xfrm>
            <a:off x="1609075" y="35759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4" name="Google Shape;64;p13"/>
          <p:cNvSpPr txBox="1"/>
          <p:nvPr>
            <p:ph hasCustomPrompt="1" idx="9" type="title"/>
          </p:nvPr>
        </p:nvSpPr>
        <p:spPr>
          <a:xfrm>
            <a:off x="4927449"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p:nvPr>
            <p:ph idx="13" type="subTitle"/>
          </p:nvPr>
        </p:nvSpPr>
        <p:spPr>
          <a:xfrm>
            <a:off x="5465950"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6" name="Google Shape;66;p13"/>
          <p:cNvSpPr txBox="1"/>
          <p:nvPr>
            <p:ph hasCustomPrompt="1" idx="14" type="title"/>
          </p:nvPr>
        </p:nvSpPr>
        <p:spPr>
          <a:xfrm>
            <a:off x="4927449" y="2103522"/>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p:nvPr>
            <p:ph idx="15" type="subTitle"/>
          </p:nvPr>
        </p:nvSpPr>
        <p:spPr>
          <a:xfrm>
            <a:off x="5465950" y="2103519"/>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68" name="Google Shape;68;p13"/>
          <p:cNvSpPr txBox="1"/>
          <p:nvPr>
            <p:ph hasCustomPrompt="1" idx="16" type="title"/>
          </p:nvPr>
        </p:nvSpPr>
        <p:spPr>
          <a:xfrm>
            <a:off x="4927449" y="2839728"/>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idx="17" type="subTitle"/>
          </p:nvPr>
        </p:nvSpPr>
        <p:spPr>
          <a:xfrm>
            <a:off x="5465950" y="2839721"/>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0" name="Google Shape;70;p13"/>
          <p:cNvSpPr txBox="1"/>
          <p:nvPr>
            <p:ph hasCustomPrompt="1" idx="18" type="title"/>
          </p:nvPr>
        </p:nvSpPr>
        <p:spPr>
          <a:xfrm>
            <a:off x="4927449" y="35759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p:nvPr>
            <p:ph idx="19" type="subTitle"/>
          </p:nvPr>
        </p:nvSpPr>
        <p:spPr>
          <a:xfrm>
            <a:off x="5465950" y="3575916"/>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1"/>
        </a:solidFill>
      </p:bgPr>
    </p:bg>
    <p:spTree>
      <p:nvGrpSpPr>
        <p:cNvPr id="703" name="Shape 703"/>
        <p:cNvGrpSpPr/>
        <p:nvPr/>
      </p:nvGrpSpPr>
      <p:grpSpPr>
        <a:xfrm>
          <a:off x="0" y="0"/>
          <a:ext cx="0" cy="0"/>
          <a:chOff x="0" y="0"/>
          <a:chExt cx="0" cy="0"/>
        </a:xfrm>
      </p:grpSpPr>
      <p:pic>
        <p:nvPicPr>
          <p:cNvPr id="704" name="Google Shape;704;p124"/>
          <p:cNvPicPr preferRelativeResize="0"/>
          <p:nvPr/>
        </p:nvPicPr>
        <p:blipFill rotWithShape="1">
          <a:blip r:embed="rId2">
            <a:alphaModFix/>
          </a:blip>
          <a:srcRect b="-35825" l="-6643" r="27548" t="13471"/>
          <a:stretch/>
        </p:blipFill>
        <p:spPr>
          <a:xfrm flipH="1">
            <a:off x="-10682" y="-2437"/>
            <a:ext cx="3321295" cy="5143500"/>
          </a:xfrm>
          <a:prstGeom prst="rect">
            <a:avLst/>
          </a:prstGeom>
          <a:noFill/>
          <a:ln>
            <a:noFill/>
          </a:ln>
        </p:spPr>
      </p:pic>
      <p:pic>
        <p:nvPicPr>
          <p:cNvPr id="705" name="Google Shape;705;p124"/>
          <p:cNvPicPr preferRelativeResize="0"/>
          <p:nvPr/>
        </p:nvPicPr>
        <p:blipFill rotWithShape="1">
          <a:blip r:embed="rId2">
            <a:alphaModFix/>
          </a:blip>
          <a:srcRect b="-108521" l="-235242" r="44460" t="44962"/>
          <a:stretch/>
        </p:blipFill>
        <p:spPr>
          <a:xfrm flipH="1" rot="10800000">
            <a:off x="-10680" y="-2437"/>
            <a:ext cx="9144080" cy="5148375"/>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706" name="Shape 706"/>
        <p:cNvGrpSpPr/>
        <p:nvPr/>
      </p:nvGrpSpPr>
      <p:grpSpPr>
        <a:xfrm>
          <a:off x="0" y="0"/>
          <a:ext cx="0" cy="0"/>
          <a:chOff x="0" y="0"/>
          <a:chExt cx="0" cy="0"/>
        </a:xfrm>
      </p:grpSpPr>
      <p:pic>
        <p:nvPicPr>
          <p:cNvPr id="707" name="Google Shape;707;p125"/>
          <p:cNvPicPr preferRelativeResize="0"/>
          <p:nvPr/>
        </p:nvPicPr>
        <p:blipFill rotWithShape="1">
          <a:blip r:embed="rId2">
            <a:alphaModFix/>
          </a:blip>
          <a:srcRect b="-6811" l="-55210" r="55209" t="50562"/>
          <a:stretch/>
        </p:blipFill>
        <p:spPr>
          <a:xfrm>
            <a:off x="0" y="0"/>
            <a:ext cx="9144000" cy="5143500"/>
          </a:xfrm>
          <a:prstGeom prst="rect">
            <a:avLst/>
          </a:prstGeom>
          <a:noFill/>
          <a:ln>
            <a:noFill/>
          </a:ln>
        </p:spPr>
      </p:pic>
      <p:pic>
        <p:nvPicPr>
          <p:cNvPr id="708" name="Google Shape;708;p125"/>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712" name="Shape 712"/>
        <p:cNvGrpSpPr/>
        <p:nvPr/>
      </p:nvGrpSpPr>
      <p:grpSpPr>
        <a:xfrm>
          <a:off x="0" y="0"/>
          <a:ext cx="0" cy="0"/>
          <a:chOff x="0" y="0"/>
          <a:chExt cx="0" cy="0"/>
        </a:xfrm>
      </p:grpSpPr>
      <p:pic>
        <p:nvPicPr>
          <p:cNvPr id="713" name="Google Shape;713;p127"/>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pic>
        <p:nvPicPr>
          <p:cNvPr id="714" name="Google Shape;714;p127"/>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715" name="Google Shape;715;p127"/>
          <p:cNvSpPr txBox="1"/>
          <p:nvPr>
            <p:ph type="ctrTitle"/>
          </p:nvPr>
        </p:nvSpPr>
        <p:spPr>
          <a:xfrm>
            <a:off x="711750" y="1958600"/>
            <a:ext cx="4280100" cy="2649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5200"/>
              <a:buNone/>
              <a:defRPr sz="9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6" name="Google Shape;716;p127"/>
          <p:cNvSpPr txBox="1"/>
          <p:nvPr>
            <p:ph idx="1" type="subTitle"/>
          </p:nvPr>
        </p:nvSpPr>
        <p:spPr>
          <a:xfrm>
            <a:off x="4572000" y="535000"/>
            <a:ext cx="3860400" cy="38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717" name="Shape 717"/>
        <p:cNvGrpSpPr/>
        <p:nvPr/>
      </p:nvGrpSpPr>
      <p:grpSpPr>
        <a:xfrm>
          <a:off x="0" y="0"/>
          <a:ext cx="0" cy="0"/>
          <a:chOff x="0" y="0"/>
          <a:chExt cx="0" cy="0"/>
        </a:xfrm>
      </p:grpSpPr>
      <p:pic>
        <p:nvPicPr>
          <p:cNvPr id="718" name="Google Shape;718;p128"/>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719" name="Google Shape;719;p128"/>
          <p:cNvPicPr preferRelativeResize="0"/>
          <p:nvPr/>
        </p:nvPicPr>
        <p:blipFill rotWithShape="1">
          <a:blip r:embed="rId3">
            <a:alphaModFix/>
          </a:blip>
          <a:srcRect b="-40" l="36283" r="-6" t="30"/>
          <a:stretch/>
        </p:blipFill>
        <p:spPr>
          <a:xfrm rot="10800000">
            <a:off x="5864950" y="-3275"/>
            <a:ext cx="3279050" cy="5146775"/>
          </a:xfrm>
          <a:prstGeom prst="rect">
            <a:avLst/>
          </a:prstGeom>
          <a:noFill/>
          <a:ln>
            <a:noFill/>
          </a:ln>
        </p:spPr>
      </p:pic>
      <p:sp>
        <p:nvSpPr>
          <p:cNvPr id="720" name="Google Shape;720;p128"/>
          <p:cNvSpPr txBox="1"/>
          <p:nvPr>
            <p:ph type="title"/>
          </p:nvPr>
        </p:nvSpPr>
        <p:spPr>
          <a:xfrm>
            <a:off x="715100" y="3328050"/>
            <a:ext cx="7708800" cy="1253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1" name="Google Shape;721;p128"/>
          <p:cNvSpPr txBox="1"/>
          <p:nvPr>
            <p:ph hasCustomPrompt="1" idx="2" type="title"/>
          </p:nvPr>
        </p:nvSpPr>
        <p:spPr>
          <a:xfrm>
            <a:off x="715100" y="2074250"/>
            <a:ext cx="7708800" cy="1253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7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722" name="Google Shape;722;p128"/>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723" name="Shape 723"/>
        <p:cNvGrpSpPr/>
        <p:nvPr/>
      </p:nvGrpSpPr>
      <p:grpSpPr>
        <a:xfrm>
          <a:off x="0" y="0"/>
          <a:ext cx="0" cy="0"/>
          <a:chOff x="0" y="0"/>
          <a:chExt cx="0" cy="0"/>
        </a:xfrm>
      </p:grpSpPr>
      <p:pic>
        <p:nvPicPr>
          <p:cNvPr id="724" name="Google Shape;724;p129"/>
          <p:cNvPicPr preferRelativeResize="0"/>
          <p:nvPr/>
        </p:nvPicPr>
        <p:blipFill rotWithShape="1">
          <a:blip r:embed="rId2">
            <a:alphaModFix/>
          </a:blip>
          <a:srcRect b="41635" l="174697" r="177064" t="-83399"/>
          <a:stretch/>
        </p:blipFill>
        <p:spPr>
          <a:xfrm>
            <a:off x="1325" y="-1637"/>
            <a:ext cx="9141450" cy="5146775"/>
          </a:xfrm>
          <a:prstGeom prst="rect">
            <a:avLst/>
          </a:prstGeom>
          <a:noFill/>
          <a:ln>
            <a:noFill/>
          </a:ln>
        </p:spPr>
      </p:pic>
      <p:sp>
        <p:nvSpPr>
          <p:cNvPr id="725" name="Google Shape;725;p129"/>
          <p:cNvSpPr txBox="1"/>
          <p:nvPr>
            <p:ph type="title"/>
          </p:nvPr>
        </p:nvSpPr>
        <p:spPr>
          <a:xfrm>
            <a:off x="715100" y="535000"/>
            <a:ext cx="3856800" cy="948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26" name="Google Shape;726;p129"/>
          <p:cNvSpPr txBox="1"/>
          <p:nvPr>
            <p:ph idx="1" type="body"/>
          </p:nvPr>
        </p:nvSpPr>
        <p:spPr>
          <a:xfrm>
            <a:off x="715100" y="1636300"/>
            <a:ext cx="3856800" cy="18948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727" name="Google Shape;727;p129"/>
          <p:cNvSpPr/>
          <p:nvPr>
            <p:ph idx="2" type="pic"/>
          </p:nvPr>
        </p:nvSpPr>
        <p:spPr>
          <a:xfrm>
            <a:off x="5715175" y="75"/>
            <a:ext cx="3429000" cy="5143500"/>
          </a:xfrm>
          <a:prstGeom prst="rect">
            <a:avLst/>
          </a:prstGeom>
          <a:noFill/>
          <a:ln>
            <a:noFill/>
          </a:ln>
        </p:spPr>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728" name="Shape 728"/>
        <p:cNvGrpSpPr/>
        <p:nvPr/>
      </p:nvGrpSpPr>
      <p:grpSpPr>
        <a:xfrm>
          <a:off x="0" y="0"/>
          <a:ext cx="0" cy="0"/>
          <a:chOff x="0" y="0"/>
          <a:chExt cx="0" cy="0"/>
        </a:xfrm>
      </p:grpSpPr>
      <p:pic>
        <p:nvPicPr>
          <p:cNvPr id="729" name="Google Shape;729;p130"/>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730" name="Google Shape;730;p130"/>
          <p:cNvSpPr txBox="1"/>
          <p:nvPr>
            <p:ph idx="1" type="subTitle"/>
          </p:nvPr>
        </p:nvSpPr>
        <p:spPr>
          <a:xfrm>
            <a:off x="11897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31" name="Google Shape;731;p13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32" name="Google Shape;732;p130"/>
          <p:cNvSpPr txBox="1"/>
          <p:nvPr>
            <p:ph idx="2" type="subTitle"/>
          </p:nvPr>
        </p:nvSpPr>
        <p:spPr>
          <a:xfrm>
            <a:off x="50466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733" name="Shape 733"/>
        <p:cNvGrpSpPr/>
        <p:nvPr/>
      </p:nvGrpSpPr>
      <p:grpSpPr>
        <a:xfrm>
          <a:off x="0" y="0"/>
          <a:ext cx="0" cy="0"/>
          <a:chOff x="0" y="0"/>
          <a:chExt cx="0" cy="0"/>
        </a:xfrm>
      </p:grpSpPr>
      <p:pic>
        <p:nvPicPr>
          <p:cNvPr id="734" name="Google Shape;734;p131"/>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735" name="Google Shape;735;p13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736" name="Shape 736"/>
        <p:cNvGrpSpPr/>
        <p:nvPr/>
      </p:nvGrpSpPr>
      <p:grpSpPr>
        <a:xfrm>
          <a:off x="0" y="0"/>
          <a:ext cx="0" cy="0"/>
          <a:chOff x="0" y="0"/>
          <a:chExt cx="0" cy="0"/>
        </a:xfrm>
      </p:grpSpPr>
      <p:pic>
        <p:nvPicPr>
          <p:cNvPr id="737" name="Google Shape;737;p132"/>
          <p:cNvPicPr preferRelativeResize="0"/>
          <p:nvPr/>
        </p:nvPicPr>
        <p:blipFill rotWithShape="1">
          <a:blip r:embed="rId2">
            <a:alphaModFix/>
          </a:blip>
          <a:srcRect b="34585" l="130683" r="175247" t="-50527"/>
          <a:stretch/>
        </p:blipFill>
        <p:spPr>
          <a:xfrm>
            <a:off x="1325" y="-1637"/>
            <a:ext cx="9141450" cy="5146775"/>
          </a:xfrm>
          <a:prstGeom prst="rect">
            <a:avLst/>
          </a:prstGeom>
          <a:noFill/>
          <a:ln>
            <a:noFill/>
          </a:ln>
        </p:spPr>
      </p:pic>
      <p:sp>
        <p:nvSpPr>
          <p:cNvPr id="738" name="Google Shape;738;p132"/>
          <p:cNvSpPr txBox="1"/>
          <p:nvPr>
            <p:ph type="title"/>
          </p:nvPr>
        </p:nvSpPr>
        <p:spPr>
          <a:xfrm>
            <a:off x="715100" y="535000"/>
            <a:ext cx="3856800" cy="954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39" name="Google Shape;739;p132"/>
          <p:cNvSpPr txBox="1"/>
          <p:nvPr>
            <p:ph idx="1" type="body"/>
          </p:nvPr>
        </p:nvSpPr>
        <p:spPr>
          <a:xfrm>
            <a:off x="715100" y="1641400"/>
            <a:ext cx="3856800" cy="7263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740" name="Google Shape;740;p132"/>
          <p:cNvSpPr/>
          <p:nvPr>
            <p:ph idx="2" type="pic"/>
          </p:nvPr>
        </p:nvSpPr>
        <p:spPr>
          <a:xfrm>
            <a:off x="5714900" y="-75"/>
            <a:ext cx="3429000" cy="5143500"/>
          </a:xfrm>
          <a:prstGeom prst="rect">
            <a:avLst/>
          </a:prstGeom>
          <a:noFill/>
          <a:ln>
            <a:noFill/>
          </a:ln>
        </p:spPr>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741" name="Shape 741"/>
        <p:cNvGrpSpPr/>
        <p:nvPr/>
      </p:nvGrpSpPr>
      <p:grpSpPr>
        <a:xfrm>
          <a:off x="0" y="0"/>
          <a:ext cx="0" cy="0"/>
          <a:chOff x="0" y="0"/>
          <a:chExt cx="0" cy="0"/>
        </a:xfrm>
      </p:grpSpPr>
      <p:pic>
        <p:nvPicPr>
          <p:cNvPr id="742" name="Google Shape;742;p133"/>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743" name="Google Shape;743;p133"/>
          <p:cNvSpPr txBox="1"/>
          <p:nvPr>
            <p:ph type="title"/>
          </p:nvPr>
        </p:nvSpPr>
        <p:spPr>
          <a:xfrm>
            <a:off x="715100" y="535000"/>
            <a:ext cx="7713900" cy="23172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744" name="Shape 744"/>
        <p:cNvGrpSpPr/>
        <p:nvPr/>
      </p:nvGrpSpPr>
      <p:grpSpPr>
        <a:xfrm>
          <a:off x="0" y="0"/>
          <a:ext cx="0" cy="0"/>
          <a:chOff x="0" y="0"/>
          <a:chExt cx="0" cy="0"/>
        </a:xfrm>
      </p:grpSpPr>
      <p:pic>
        <p:nvPicPr>
          <p:cNvPr id="745" name="Google Shape;745;p134"/>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746" name="Google Shape;746;p134"/>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47" name="Google Shape;747;p134"/>
          <p:cNvSpPr txBox="1"/>
          <p:nvPr>
            <p:ph idx="1" type="subTitle"/>
          </p:nvPr>
        </p:nvSpPr>
        <p:spPr>
          <a:xfrm>
            <a:off x="4572000" y="3358100"/>
            <a:ext cx="3856800" cy="125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35825" l="-6643" r="27548" t="13471"/>
          <a:stretch/>
        </p:blipFill>
        <p:spPr>
          <a:xfrm>
            <a:off x="5819050" y="0"/>
            <a:ext cx="3324950" cy="5143500"/>
          </a:xfrm>
          <a:prstGeom prst="rect">
            <a:avLst/>
          </a:prstGeom>
          <a:noFill/>
          <a:ln>
            <a:noFill/>
          </a:ln>
        </p:spPr>
      </p:pic>
      <p:pic>
        <p:nvPicPr>
          <p:cNvPr id="74" name="Google Shape;74;p14"/>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75" name="Google Shape;75;p14"/>
          <p:cNvSpPr txBox="1"/>
          <p:nvPr>
            <p:ph idx="1" type="subTitle"/>
          </p:nvPr>
        </p:nvSpPr>
        <p:spPr>
          <a:xfrm>
            <a:off x="715100" y="1503175"/>
            <a:ext cx="5930100" cy="200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76" name="Google Shape;76;p14"/>
          <p:cNvSpPr txBox="1"/>
          <p:nvPr>
            <p:ph idx="2" type="subTitle"/>
          </p:nvPr>
        </p:nvSpPr>
        <p:spPr>
          <a:xfrm>
            <a:off x="715100" y="3965300"/>
            <a:ext cx="5930100" cy="45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8" name="Shape 748"/>
        <p:cNvGrpSpPr/>
        <p:nvPr/>
      </p:nvGrpSpPr>
      <p:grpSpPr>
        <a:xfrm>
          <a:off x="0" y="0"/>
          <a:ext cx="0" cy="0"/>
          <a:chOff x="0" y="0"/>
          <a:chExt cx="0" cy="0"/>
        </a:xfrm>
      </p:grpSpPr>
      <p:sp>
        <p:nvSpPr>
          <p:cNvPr id="749" name="Google Shape;749;p135"/>
          <p:cNvSpPr/>
          <p:nvPr>
            <p:ph idx="2" type="pic"/>
          </p:nvPr>
        </p:nvSpPr>
        <p:spPr>
          <a:xfrm>
            <a:off x="0" y="0"/>
            <a:ext cx="9144000" cy="5143500"/>
          </a:xfrm>
          <a:prstGeom prst="rect">
            <a:avLst/>
          </a:prstGeom>
          <a:noFill/>
          <a:ln>
            <a:noFill/>
          </a:ln>
        </p:spPr>
      </p:sp>
      <p:sp>
        <p:nvSpPr>
          <p:cNvPr id="750" name="Google Shape;750;p135"/>
          <p:cNvSpPr txBox="1"/>
          <p:nvPr>
            <p:ph type="title"/>
          </p:nvPr>
        </p:nvSpPr>
        <p:spPr>
          <a:xfrm>
            <a:off x="715100" y="4059800"/>
            <a:ext cx="7713600" cy="548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751" name="Shape 751"/>
        <p:cNvGrpSpPr/>
        <p:nvPr/>
      </p:nvGrpSpPr>
      <p:grpSpPr>
        <a:xfrm>
          <a:off x="0" y="0"/>
          <a:ext cx="0" cy="0"/>
          <a:chOff x="0" y="0"/>
          <a:chExt cx="0" cy="0"/>
        </a:xfrm>
      </p:grpSpPr>
      <p:pic>
        <p:nvPicPr>
          <p:cNvPr id="752" name="Google Shape;752;p136"/>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753" name="Google Shape;753;p136"/>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754" name="Google Shape;754;p136"/>
          <p:cNvSpPr txBox="1"/>
          <p:nvPr>
            <p:ph hasCustomPrompt="1" type="title"/>
          </p:nvPr>
        </p:nvSpPr>
        <p:spPr>
          <a:xfrm>
            <a:off x="715100" y="3068600"/>
            <a:ext cx="7713900" cy="15399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755" name="Google Shape;755;p136"/>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6" name="Shape 756"/>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lt1"/>
        </a:solidFill>
      </p:bgPr>
    </p:bg>
    <p:spTree>
      <p:nvGrpSpPr>
        <p:cNvPr id="757" name="Shape 757"/>
        <p:cNvGrpSpPr/>
        <p:nvPr/>
      </p:nvGrpSpPr>
      <p:grpSpPr>
        <a:xfrm>
          <a:off x="0" y="0"/>
          <a:ext cx="0" cy="0"/>
          <a:chOff x="0" y="0"/>
          <a:chExt cx="0" cy="0"/>
        </a:xfrm>
      </p:grpSpPr>
      <p:pic>
        <p:nvPicPr>
          <p:cNvPr id="758" name="Google Shape;758;p138"/>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759" name="Google Shape;759;p138"/>
          <p:cNvSpPr txBox="1"/>
          <p:nvPr>
            <p:ph hasCustomPrompt="1" type="title"/>
          </p:nvPr>
        </p:nvSpPr>
        <p:spPr>
          <a:xfrm>
            <a:off x="1070650"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0" name="Google Shape;760;p138"/>
          <p:cNvSpPr txBox="1"/>
          <p:nvPr>
            <p:ph idx="1" type="subTitle"/>
          </p:nvPr>
        </p:nvSpPr>
        <p:spPr>
          <a:xfrm>
            <a:off x="1609075"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61" name="Google Shape;761;p138"/>
          <p:cNvSpPr txBox="1"/>
          <p:nvPr>
            <p:ph idx="2"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762" name="Google Shape;762;p138"/>
          <p:cNvSpPr txBox="1"/>
          <p:nvPr>
            <p:ph hasCustomPrompt="1" idx="3" type="title"/>
          </p:nvPr>
        </p:nvSpPr>
        <p:spPr>
          <a:xfrm>
            <a:off x="1070650" y="21035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3" name="Google Shape;763;p138"/>
          <p:cNvSpPr txBox="1"/>
          <p:nvPr>
            <p:ph idx="4" type="subTitle"/>
          </p:nvPr>
        </p:nvSpPr>
        <p:spPr>
          <a:xfrm>
            <a:off x="1609075" y="2103524"/>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64" name="Google Shape;764;p138"/>
          <p:cNvSpPr txBox="1"/>
          <p:nvPr>
            <p:ph hasCustomPrompt="1" idx="5" type="title"/>
          </p:nvPr>
        </p:nvSpPr>
        <p:spPr>
          <a:xfrm>
            <a:off x="1070650" y="28397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5" name="Google Shape;765;p138"/>
          <p:cNvSpPr txBox="1"/>
          <p:nvPr>
            <p:ph idx="6" type="subTitle"/>
          </p:nvPr>
        </p:nvSpPr>
        <p:spPr>
          <a:xfrm>
            <a:off x="1609075" y="28397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66" name="Google Shape;766;p138"/>
          <p:cNvSpPr txBox="1"/>
          <p:nvPr>
            <p:ph hasCustomPrompt="1" idx="7" type="title"/>
          </p:nvPr>
        </p:nvSpPr>
        <p:spPr>
          <a:xfrm>
            <a:off x="1070650" y="35759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7" name="Google Shape;767;p138"/>
          <p:cNvSpPr txBox="1"/>
          <p:nvPr>
            <p:ph idx="8" type="subTitle"/>
          </p:nvPr>
        </p:nvSpPr>
        <p:spPr>
          <a:xfrm>
            <a:off x="1609075" y="35759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68" name="Google Shape;768;p138"/>
          <p:cNvSpPr txBox="1"/>
          <p:nvPr>
            <p:ph hasCustomPrompt="1" idx="9" type="title"/>
          </p:nvPr>
        </p:nvSpPr>
        <p:spPr>
          <a:xfrm>
            <a:off x="4927449"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9" name="Google Shape;769;p138"/>
          <p:cNvSpPr txBox="1"/>
          <p:nvPr>
            <p:ph idx="13" type="subTitle"/>
          </p:nvPr>
        </p:nvSpPr>
        <p:spPr>
          <a:xfrm>
            <a:off x="5465950"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70" name="Google Shape;770;p138"/>
          <p:cNvSpPr txBox="1"/>
          <p:nvPr>
            <p:ph hasCustomPrompt="1" idx="14" type="title"/>
          </p:nvPr>
        </p:nvSpPr>
        <p:spPr>
          <a:xfrm>
            <a:off x="4927449" y="2103522"/>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1" name="Google Shape;771;p138"/>
          <p:cNvSpPr txBox="1"/>
          <p:nvPr>
            <p:ph idx="15" type="subTitle"/>
          </p:nvPr>
        </p:nvSpPr>
        <p:spPr>
          <a:xfrm>
            <a:off x="5465950" y="2103519"/>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72" name="Google Shape;772;p138"/>
          <p:cNvSpPr txBox="1"/>
          <p:nvPr>
            <p:ph hasCustomPrompt="1" idx="16" type="title"/>
          </p:nvPr>
        </p:nvSpPr>
        <p:spPr>
          <a:xfrm>
            <a:off x="4927449" y="2839728"/>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3" name="Google Shape;773;p138"/>
          <p:cNvSpPr txBox="1"/>
          <p:nvPr>
            <p:ph idx="17" type="subTitle"/>
          </p:nvPr>
        </p:nvSpPr>
        <p:spPr>
          <a:xfrm>
            <a:off x="5465950" y="2839721"/>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774" name="Google Shape;774;p138"/>
          <p:cNvSpPr txBox="1"/>
          <p:nvPr>
            <p:ph hasCustomPrompt="1" idx="18" type="title"/>
          </p:nvPr>
        </p:nvSpPr>
        <p:spPr>
          <a:xfrm>
            <a:off x="4927449" y="35759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5" name="Google Shape;775;p138"/>
          <p:cNvSpPr txBox="1"/>
          <p:nvPr>
            <p:ph idx="19" type="subTitle"/>
          </p:nvPr>
        </p:nvSpPr>
        <p:spPr>
          <a:xfrm>
            <a:off x="5465950" y="3575916"/>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776" name="Shape 776"/>
        <p:cNvGrpSpPr/>
        <p:nvPr/>
      </p:nvGrpSpPr>
      <p:grpSpPr>
        <a:xfrm>
          <a:off x="0" y="0"/>
          <a:ext cx="0" cy="0"/>
          <a:chOff x="0" y="0"/>
          <a:chExt cx="0" cy="0"/>
        </a:xfrm>
      </p:grpSpPr>
      <p:pic>
        <p:nvPicPr>
          <p:cNvPr id="777" name="Google Shape;777;p139"/>
          <p:cNvPicPr preferRelativeResize="0"/>
          <p:nvPr/>
        </p:nvPicPr>
        <p:blipFill rotWithShape="1">
          <a:blip r:embed="rId2">
            <a:alphaModFix/>
          </a:blip>
          <a:srcRect b="-35825" l="-6643" r="27548" t="13471"/>
          <a:stretch/>
        </p:blipFill>
        <p:spPr>
          <a:xfrm>
            <a:off x="5819050" y="0"/>
            <a:ext cx="3324950" cy="5143500"/>
          </a:xfrm>
          <a:prstGeom prst="rect">
            <a:avLst/>
          </a:prstGeom>
          <a:noFill/>
          <a:ln>
            <a:noFill/>
          </a:ln>
        </p:spPr>
      </p:pic>
      <p:pic>
        <p:nvPicPr>
          <p:cNvPr id="778" name="Google Shape;778;p139"/>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779" name="Google Shape;779;p139"/>
          <p:cNvSpPr txBox="1"/>
          <p:nvPr>
            <p:ph idx="1" type="subTitle"/>
          </p:nvPr>
        </p:nvSpPr>
        <p:spPr>
          <a:xfrm>
            <a:off x="715100" y="1503175"/>
            <a:ext cx="5930100" cy="200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780" name="Google Shape;780;p139"/>
          <p:cNvSpPr txBox="1"/>
          <p:nvPr>
            <p:ph idx="2" type="subTitle"/>
          </p:nvPr>
        </p:nvSpPr>
        <p:spPr>
          <a:xfrm>
            <a:off x="715100" y="3965300"/>
            <a:ext cx="5930100" cy="45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lt1"/>
        </a:solidFill>
      </p:bgPr>
    </p:bg>
    <p:spTree>
      <p:nvGrpSpPr>
        <p:cNvPr id="781" name="Shape 781"/>
        <p:cNvGrpSpPr/>
        <p:nvPr/>
      </p:nvGrpSpPr>
      <p:grpSpPr>
        <a:xfrm>
          <a:off x="0" y="0"/>
          <a:ext cx="0" cy="0"/>
          <a:chOff x="0" y="0"/>
          <a:chExt cx="0" cy="0"/>
        </a:xfrm>
      </p:grpSpPr>
      <p:pic>
        <p:nvPicPr>
          <p:cNvPr id="782" name="Google Shape;782;p140"/>
          <p:cNvPicPr preferRelativeResize="0"/>
          <p:nvPr/>
        </p:nvPicPr>
        <p:blipFill rotWithShape="1">
          <a:blip r:embed="rId2">
            <a:alphaModFix/>
          </a:blip>
          <a:srcRect b="2272" l="-19689" r="19690" t="41478"/>
          <a:stretch/>
        </p:blipFill>
        <p:spPr>
          <a:xfrm flipH="1" rot="10800000">
            <a:off x="0" y="-2285"/>
            <a:ext cx="9144000" cy="5148070"/>
          </a:xfrm>
          <a:prstGeom prst="rect">
            <a:avLst/>
          </a:prstGeom>
          <a:noFill/>
          <a:ln>
            <a:noFill/>
          </a:ln>
        </p:spPr>
      </p:pic>
      <p:sp>
        <p:nvSpPr>
          <p:cNvPr id="783" name="Google Shape;783;p140"/>
          <p:cNvSpPr txBox="1"/>
          <p:nvPr>
            <p:ph type="title"/>
          </p:nvPr>
        </p:nvSpPr>
        <p:spPr>
          <a:xfrm>
            <a:off x="715100" y="2259575"/>
            <a:ext cx="4276800" cy="2317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84" name="Google Shape;784;p140"/>
          <p:cNvSpPr txBox="1"/>
          <p:nvPr>
            <p:ph idx="1" type="body"/>
          </p:nvPr>
        </p:nvSpPr>
        <p:spPr>
          <a:xfrm>
            <a:off x="4572000" y="535000"/>
            <a:ext cx="3856500" cy="809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4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lt1"/>
        </a:solidFill>
      </p:bgPr>
    </p:bg>
    <p:spTree>
      <p:nvGrpSpPr>
        <p:cNvPr id="785" name="Shape 785"/>
        <p:cNvGrpSpPr/>
        <p:nvPr/>
      </p:nvGrpSpPr>
      <p:grpSpPr>
        <a:xfrm>
          <a:off x="0" y="0"/>
          <a:ext cx="0" cy="0"/>
          <a:chOff x="0" y="0"/>
          <a:chExt cx="0" cy="0"/>
        </a:xfrm>
      </p:grpSpPr>
      <p:pic>
        <p:nvPicPr>
          <p:cNvPr id="786" name="Google Shape;786;p141"/>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787" name="Google Shape;787;p141"/>
          <p:cNvSpPr txBox="1"/>
          <p:nvPr>
            <p:ph type="title"/>
          </p:nvPr>
        </p:nvSpPr>
        <p:spPr>
          <a:xfrm>
            <a:off x="715100"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88" name="Google Shape;788;p141"/>
          <p:cNvSpPr txBox="1"/>
          <p:nvPr>
            <p:ph idx="1" type="body"/>
          </p:nvPr>
        </p:nvSpPr>
        <p:spPr>
          <a:xfrm>
            <a:off x="715100"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lt1"/>
        </a:solidFill>
      </p:bgPr>
    </p:bg>
    <p:spTree>
      <p:nvGrpSpPr>
        <p:cNvPr id="789" name="Shape 789"/>
        <p:cNvGrpSpPr/>
        <p:nvPr/>
      </p:nvGrpSpPr>
      <p:grpSpPr>
        <a:xfrm>
          <a:off x="0" y="0"/>
          <a:ext cx="0" cy="0"/>
          <a:chOff x="0" y="0"/>
          <a:chExt cx="0" cy="0"/>
        </a:xfrm>
      </p:grpSpPr>
      <p:pic>
        <p:nvPicPr>
          <p:cNvPr id="790" name="Google Shape;790;p142"/>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791" name="Google Shape;791;p142"/>
          <p:cNvSpPr txBox="1"/>
          <p:nvPr>
            <p:ph type="title"/>
          </p:nvPr>
        </p:nvSpPr>
        <p:spPr>
          <a:xfrm>
            <a:off x="43022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92" name="Google Shape;792;p142"/>
          <p:cNvSpPr txBox="1"/>
          <p:nvPr>
            <p:ph idx="1" type="body"/>
          </p:nvPr>
        </p:nvSpPr>
        <p:spPr>
          <a:xfrm>
            <a:off x="43022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lt1"/>
        </a:solidFill>
      </p:bgPr>
    </p:bg>
    <p:spTree>
      <p:nvGrpSpPr>
        <p:cNvPr id="793" name="Shape 793"/>
        <p:cNvGrpSpPr/>
        <p:nvPr/>
      </p:nvGrpSpPr>
      <p:grpSpPr>
        <a:xfrm>
          <a:off x="0" y="0"/>
          <a:ext cx="0" cy="0"/>
          <a:chOff x="0" y="0"/>
          <a:chExt cx="0" cy="0"/>
        </a:xfrm>
      </p:grpSpPr>
      <p:pic>
        <p:nvPicPr>
          <p:cNvPr id="794" name="Google Shape;794;p143"/>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795" name="Google Shape;795;p143"/>
          <p:cNvSpPr txBox="1"/>
          <p:nvPr>
            <p:ph type="title"/>
          </p:nvPr>
        </p:nvSpPr>
        <p:spPr>
          <a:xfrm>
            <a:off x="15454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796" name="Google Shape;796;p143"/>
          <p:cNvSpPr txBox="1"/>
          <p:nvPr>
            <p:ph idx="1" type="body"/>
          </p:nvPr>
        </p:nvSpPr>
        <p:spPr>
          <a:xfrm>
            <a:off x="15454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797" name="Shape 797"/>
        <p:cNvGrpSpPr/>
        <p:nvPr/>
      </p:nvGrpSpPr>
      <p:grpSpPr>
        <a:xfrm>
          <a:off x="0" y="0"/>
          <a:ext cx="0" cy="0"/>
          <a:chOff x="0" y="0"/>
          <a:chExt cx="0" cy="0"/>
        </a:xfrm>
      </p:grpSpPr>
      <p:pic>
        <p:nvPicPr>
          <p:cNvPr id="798" name="Google Shape;798;p144"/>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799" name="Google Shape;799;p144"/>
          <p:cNvSpPr txBox="1"/>
          <p:nvPr>
            <p:ph idx="1" type="subTitle"/>
          </p:nvPr>
        </p:nvSpPr>
        <p:spPr>
          <a:xfrm>
            <a:off x="715100" y="20465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00" name="Google Shape;800;p144"/>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01" name="Google Shape;801;p144"/>
          <p:cNvSpPr txBox="1"/>
          <p:nvPr>
            <p:ph idx="2" type="subTitle"/>
          </p:nvPr>
        </p:nvSpPr>
        <p:spPr>
          <a:xfrm>
            <a:off x="715100" y="32990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02" name="Google Shape;802;p144"/>
          <p:cNvSpPr txBox="1"/>
          <p:nvPr>
            <p:ph idx="3" type="subTitle"/>
          </p:nvPr>
        </p:nvSpPr>
        <p:spPr>
          <a:xfrm>
            <a:off x="715100" y="16667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03" name="Google Shape;803;p144"/>
          <p:cNvSpPr txBox="1"/>
          <p:nvPr>
            <p:ph idx="4" type="subTitle"/>
          </p:nvPr>
        </p:nvSpPr>
        <p:spPr>
          <a:xfrm>
            <a:off x="715100" y="29192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lt1"/>
        </a:solidFill>
      </p:bgPr>
    </p:bg>
    <p:spTree>
      <p:nvGrpSpPr>
        <p:cNvPr id="77"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b="2272" l="-19689" r="19690" t="41478"/>
          <a:stretch/>
        </p:blipFill>
        <p:spPr>
          <a:xfrm flipH="1" rot="10800000">
            <a:off x="0" y="-2285"/>
            <a:ext cx="9144000" cy="5148070"/>
          </a:xfrm>
          <a:prstGeom prst="rect">
            <a:avLst/>
          </a:prstGeom>
          <a:noFill/>
          <a:ln>
            <a:noFill/>
          </a:ln>
        </p:spPr>
      </p:pic>
      <p:sp>
        <p:nvSpPr>
          <p:cNvPr id="79" name="Google Shape;79;p15"/>
          <p:cNvSpPr txBox="1"/>
          <p:nvPr>
            <p:ph type="title"/>
          </p:nvPr>
        </p:nvSpPr>
        <p:spPr>
          <a:xfrm>
            <a:off x="715100" y="2259575"/>
            <a:ext cx="4276800" cy="2317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0" name="Google Shape;80;p15"/>
          <p:cNvSpPr txBox="1"/>
          <p:nvPr>
            <p:ph idx="1" type="body"/>
          </p:nvPr>
        </p:nvSpPr>
        <p:spPr>
          <a:xfrm>
            <a:off x="4572000" y="535000"/>
            <a:ext cx="3856500" cy="809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4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804" name="Shape 804"/>
        <p:cNvGrpSpPr/>
        <p:nvPr/>
      </p:nvGrpSpPr>
      <p:grpSpPr>
        <a:xfrm>
          <a:off x="0" y="0"/>
          <a:ext cx="0" cy="0"/>
          <a:chOff x="0" y="0"/>
          <a:chExt cx="0" cy="0"/>
        </a:xfrm>
      </p:grpSpPr>
      <p:pic>
        <p:nvPicPr>
          <p:cNvPr id="805" name="Google Shape;805;p145"/>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806" name="Google Shape;806;p145"/>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807" name="Google Shape;807;p145"/>
          <p:cNvSpPr txBox="1"/>
          <p:nvPr>
            <p:ph idx="1" type="subTitle"/>
          </p:nvPr>
        </p:nvSpPr>
        <p:spPr>
          <a:xfrm>
            <a:off x="715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08" name="Google Shape;808;p14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09" name="Google Shape;809;p145"/>
          <p:cNvSpPr txBox="1"/>
          <p:nvPr>
            <p:ph idx="2" type="subTitle"/>
          </p:nvPr>
        </p:nvSpPr>
        <p:spPr>
          <a:xfrm>
            <a:off x="7151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10" name="Google Shape;810;p145"/>
          <p:cNvSpPr txBox="1"/>
          <p:nvPr>
            <p:ph idx="3" type="subTitle"/>
          </p:nvPr>
        </p:nvSpPr>
        <p:spPr>
          <a:xfrm>
            <a:off x="3506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11" name="Google Shape;811;p145"/>
          <p:cNvSpPr txBox="1"/>
          <p:nvPr>
            <p:ph idx="4" type="subTitle"/>
          </p:nvPr>
        </p:nvSpPr>
        <p:spPr>
          <a:xfrm>
            <a:off x="3506099"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12" name="Google Shape;812;p145"/>
          <p:cNvSpPr txBox="1"/>
          <p:nvPr>
            <p:ph idx="5" type="subTitle"/>
          </p:nvPr>
        </p:nvSpPr>
        <p:spPr>
          <a:xfrm>
            <a:off x="6297202"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13" name="Google Shape;813;p145"/>
          <p:cNvSpPr txBox="1"/>
          <p:nvPr>
            <p:ph idx="6" type="subTitle"/>
          </p:nvPr>
        </p:nvSpPr>
        <p:spPr>
          <a:xfrm>
            <a:off x="62972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814" name="Shape 814"/>
        <p:cNvGrpSpPr/>
        <p:nvPr/>
      </p:nvGrpSpPr>
      <p:grpSpPr>
        <a:xfrm>
          <a:off x="0" y="0"/>
          <a:ext cx="0" cy="0"/>
          <a:chOff x="0" y="0"/>
          <a:chExt cx="0" cy="0"/>
        </a:xfrm>
      </p:grpSpPr>
      <p:pic>
        <p:nvPicPr>
          <p:cNvPr id="815" name="Google Shape;815;p146"/>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816" name="Google Shape;816;p146"/>
          <p:cNvSpPr txBox="1"/>
          <p:nvPr>
            <p:ph idx="1" type="subTitle"/>
          </p:nvPr>
        </p:nvSpPr>
        <p:spPr>
          <a:xfrm>
            <a:off x="7151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17" name="Google Shape;817;p146"/>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18" name="Google Shape;818;p146"/>
          <p:cNvSpPr txBox="1"/>
          <p:nvPr>
            <p:ph idx="2" type="subTitle"/>
          </p:nvPr>
        </p:nvSpPr>
        <p:spPr>
          <a:xfrm>
            <a:off x="7151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19" name="Google Shape;819;p146"/>
          <p:cNvSpPr txBox="1"/>
          <p:nvPr>
            <p:ph idx="3" type="subTitle"/>
          </p:nvPr>
        </p:nvSpPr>
        <p:spPr>
          <a:xfrm>
            <a:off x="3506099"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20" name="Google Shape;820;p146"/>
          <p:cNvSpPr txBox="1"/>
          <p:nvPr>
            <p:ph idx="4" type="subTitle"/>
          </p:nvPr>
        </p:nvSpPr>
        <p:spPr>
          <a:xfrm>
            <a:off x="3506099"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21" name="Google Shape;821;p146"/>
          <p:cNvSpPr txBox="1"/>
          <p:nvPr>
            <p:ph idx="5" type="subTitle"/>
          </p:nvPr>
        </p:nvSpPr>
        <p:spPr>
          <a:xfrm>
            <a:off x="62972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22" name="Google Shape;822;p146"/>
          <p:cNvSpPr txBox="1"/>
          <p:nvPr>
            <p:ph idx="6" type="subTitle"/>
          </p:nvPr>
        </p:nvSpPr>
        <p:spPr>
          <a:xfrm>
            <a:off x="62972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lt1"/>
        </a:solidFill>
      </p:bgPr>
    </p:bg>
    <p:spTree>
      <p:nvGrpSpPr>
        <p:cNvPr id="823" name="Shape 823"/>
        <p:cNvGrpSpPr/>
        <p:nvPr/>
      </p:nvGrpSpPr>
      <p:grpSpPr>
        <a:xfrm>
          <a:off x="0" y="0"/>
          <a:ext cx="0" cy="0"/>
          <a:chOff x="0" y="0"/>
          <a:chExt cx="0" cy="0"/>
        </a:xfrm>
      </p:grpSpPr>
      <p:pic>
        <p:nvPicPr>
          <p:cNvPr id="824" name="Google Shape;824;p147"/>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825" name="Google Shape;825;p147"/>
          <p:cNvSpPr txBox="1"/>
          <p:nvPr>
            <p:ph idx="1" type="subTitle"/>
          </p:nvPr>
        </p:nvSpPr>
        <p:spPr>
          <a:xfrm>
            <a:off x="7151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26" name="Google Shape;826;p147"/>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27" name="Google Shape;827;p147"/>
          <p:cNvSpPr txBox="1"/>
          <p:nvPr>
            <p:ph idx="2" type="subTitle"/>
          </p:nvPr>
        </p:nvSpPr>
        <p:spPr>
          <a:xfrm>
            <a:off x="7151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28" name="Google Shape;828;p147"/>
          <p:cNvSpPr txBox="1"/>
          <p:nvPr>
            <p:ph idx="3" type="subTitle"/>
          </p:nvPr>
        </p:nvSpPr>
        <p:spPr>
          <a:xfrm>
            <a:off x="7151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29" name="Google Shape;829;p147"/>
          <p:cNvSpPr txBox="1"/>
          <p:nvPr>
            <p:ph idx="4" type="subTitle"/>
          </p:nvPr>
        </p:nvSpPr>
        <p:spPr>
          <a:xfrm>
            <a:off x="7151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30" name="Google Shape;830;p147"/>
          <p:cNvSpPr txBox="1"/>
          <p:nvPr>
            <p:ph idx="5" type="subTitle"/>
          </p:nvPr>
        </p:nvSpPr>
        <p:spPr>
          <a:xfrm>
            <a:off x="46483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1" name="Google Shape;831;p147"/>
          <p:cNvSpPr txBox="1"/>
          <p:nvPr>
            <p:ph idx="6" type="subTitle"/>
          </p:nvPr>
        </p:nvSpPr>
        <p:spPr>
          <a:xfrm>
            <a:off x="46483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2" name="Google Shape;832;p147"/>
          <p:cNvSpPr txBox="1"/>
          <p:nvPr>
            <p:ph idx="7" type="subTitle"/>
          </p:nvPr>
        </p:nvSpPr>
        <p:spPr>
          <a:xfrm>
            <a:off x="46483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33" name="Google Shape;833;p147"/>
          <p:cNvSpPr txBox="1"/>
          <p:nvPr>
            <p:ph idx="8" type="subTitle"/>
          </p:nvPr>
        </p:nvSpPr>
        <p:spPr>
          <a:xfrm>
            <a:off x="46483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834" name="Shape 834"/>
        <p:cNvGrpSpPr/>
        <p:nvPr/>
      </p:nvGrpSpPr>
      <p:grpSpPr>
        <a:xfrm>
          <a:off x="0" y="0"/>
          <a:ext cx="0" cy="0"/>
          <a:chOff x="0" y="0"/>
          <a:chExt cx="0" cy="0"/>
        </a:xfrm>
      </p:grpSpPr>
      <p:sp>
        <p:nvSpPr>
          <p:cNvPr id="835" name="Google Shape;835;p148"/>
          <p:cNvSpPr txBox="1"/>
          <p:nvPr>
            <p:ph idx="1" type="subTitle"/>
          </p:nvPr>
        </p:nvSpPr>
        <p:spPr>
          <a:xfrm>
            <a:off x="715100"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6" name="Google Shape;836;p14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37" name="Google Shape;837;p148"/>
          <p:cNvSpPr txBox="1"/>
          <p:nvPr>
            <p:ph idx="2" type="subTitle"/>
          </p:nvPr>
        </p:nvSpPr>
        <p:spPr>
          <a:xfrm>
            <a:off x="715100"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8" name="Google Shape;838;p148"/>
          <p:cNvSpPr txBox="1"/>
          <p:nvPr>
            <p:ph idx="3" type="subTitle"/>
          </p:nvPr>
        </p:nvSpPr>
        <p:spPr>
          <a:xfrm>
            <a:off x="7151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39" name="Google Shape;839;p148"/>
          <p:cNvSpPr txBox="1"/>
          <p:nvPr>
            <p:ph idx="4" type="subTitle"/>
          </p:nvPr>
        </p:nvSpPr>
        <p:spPr>
          <a:xfrm>
            <a:off x="7151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40" name="Google Shape;840;p148"/>
          <p:cNvSpPr txBox="1"/>
          <p:nvPr>
            <p:ph idx="5" type="subTitle"/>
          </p:nvPr>
        </p:nvSpPr>
        <p:spPr>
          <a:xfrm>
            <a:off x="3355799"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41" name="Google Shape;841;p148"/>
          <p:cNvSpPr txBox="1"/>
          <p:nvPr>
            <p:ph idx="6" type="subTitle"/>
          </p:nvPr>
        </p:nvSpPr>
        <p:spPr>
          <a:xfrm>
            <a:off x="3355799"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42" name="Google Shape;842;p148"/>
          <p:cNvSpPr txBox="1"/>
          <p:nvPr>
            <p:ph idx="7" type="subTitle"/>
          </p:nvPr>
        </p:nvSpPr>
        <p:spPr>
          <a:xfrm>
            <a:off x="33558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43" name="Google Shape;843;p148"/>
          <p:cNvSpPr txBox="1"/>
          <p:nvPr>
            <p:ph idx="8" type="subTitle"/>
          </p:nvPr>
        </p:nvSpPr>
        <p:spPr>
          <a:xfrm>
            <a:off x="33558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44" name="Google Shape;844;p148"/>
          <p:cNvSpPr txBox="1"/>
          <p:nvPr>
            <p:ph idx="9" type="subTitle"/>
          </p:nvPr>
        </p:nvSpPr>
        <p:spPr>
          <a:xfrm>
            <a:off x="5996501"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45" name="Google Shape;845;p148"/>
          <p:cNvSpPr txBox="1"/>
          <p:nvPr>
            <p:ph idx="13" type="subTitle"/>
          </p:nvPr>
        </p:nvSpPr>
        <p:spPr>
          <a:xfrm>
            <a:off x="5996501"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46" name="Google Shape;846;p148"/>
          <p:cNvSpPr txBox="1"/>
          <p:nvPr>
            <p:ph idx="14" type="subTitle"/>
          </p:nvPr>
        </p:nvSpPr>
        <p:spPr>
          <a:xfrm>
            <a:off x="5996503"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47" name="Google Shape;847;p148"/>
          <p:cNvSpPr txBox="1"/>
          <p:nvPr>
            <p:ph idx="15" type="subTitle"/>
          </p:nvPr>
        </p:nvSpPr>
        <p:spPr>
          <a:xfrm>
            <a:off x="5996503"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lt1"/>
        </a:solidFill>
      </p:bgPr>
    </p:bg>
    <p:spTree>
      <p:nvGrpSpPr>
        <p:cNvPr id="848" name="Shape 848"/>
        <p:cNvGrpSpPr/>
        <p:nvPr/>
      </p:nvGrpSpPr>
      <p:grpSpPr>
        <a:xfrm>
          <a:off x="0" y="0"/>
          <a:ext cx="0" cy="0"/>
          <a:chOff x="0" y="0"/>
          <a:chExt cx="0" cy="0"/>
        </a:xfrm>
      </p:grpSpPr>
      <p:pic>
        <p:nvPicPr>
          <p:cNvPr id="849" name="Google Shape;849;p149"/>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850" name="Google Shape;850;p149"/>
          <p:cNvSpPr txBox="1"/>
          <p:nvPr>
            <p:ph hasCustomPrompt="1" type="title"/>
          </p:nvPr>
        </p:nvSpPr>
        <p:spPr>
          <a:xfrm>
            <a:off x="715100" y="9830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51" name="Google Shape;851;p149"/>
          <p:cNvSpPr txBox="1"/>
          <p:nvPr>
            <p:ph idx="1" type="subTitle"/>
          </p:nvPr>
        </p:nvSpPr>
        <p:spPr>
          <a:xfrm>
            <a:off x="715100" y="18587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52" name="Google Shape;852;p149"/>
          <p:cNvSpPr txBox="1"/>
          <p:nvPr>
            <p:ph hasCustomPrompt="1" idx="2" type="title"/>
          </p:nvPr>
        </p:nvSpPr>
        <p:spPr>
          <a:xfrm>
            <a:off x="715100" y="29216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53" name="Google Shape;853;p149"/>
          <p:cNvSpPr txBox="1"/>
          <p:nvPr>
            <p:ph idx="3" type="subTitle"/>
          </p:nvPr>
        </p:nvSpPr>
        <p:spPr>
          <a:xfrm>
            <a:off x="715100" y="37973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solidFill>
          <a:schemeClr val="lt1"/>
        </a:solidFill>
      </p:bgPr>
    </p:bg>
    <p:spTree>
      <p:nvGrpSpPr>
        <p:cNvPr id="854" name="Shape 854"/>
        <p:cNvGrpSpPr/>
        <p:nvPr/>
      </p:nvGrpSpPr>
      <p:grpSpPr>
        <a:xfrm>
          <a:off x="0" y="0"/>
          <a:ext cx="0" cy="0"/>
          <a:chOff x="0" y="0"/>
          <a:chExt cx="0" cy="0"/>
        </a:xfrm>
      </p:grpSpPr>
      <p:pic>
        <p:nvPicPr>
          <p:cNvPr id="855" name="Google Shape;855;p150"/>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856" name="Google Shape;856;p15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857" name="Google Shape;857;p150"/>
          <p:cNvSpPr txBox="1"/>
          <p:nvPr>
            <p:ph hasCustomPrompt="1" idx="2" type="title"/>
          </p:nvPr>
        </p:nvSpPr>
        <p:spPr>
          <a:xfrm>
            <a:off x="7151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8" name="Google Shape;858;p150"/>
          <p:cNvSpPr txBox="1"/>
          <p:nvPr>
            <p:ph idx="1" type="subTitle"/>
          </p:nvPr>
        </p:nvSpPr>
        <p:spPr>
          <a:xfrm>
            <a:off x="7151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59" name="Google Shape;859;p150"/>
          <p:cNvSpPr txBox="1"/>
          <p:nvPr>
            <p:ph idx="3" type="subTitle"/>
          </p:nvPr>
        </p:nvSpPr>
        <p:spPr>
          <a:xfrm>
            <a:off x="7151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60" name="Google Shape;860;p150"/>
          <p:cNvSpPr txBox="1"/>
          <p:nvPr>
            <p:ph idx="4" type="subTitle"/>
          </p:nvPr>
        </p:nvSpPr>
        <p:spPr>
          <a:xfrm>
            <a:off x="46483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61" name="Google Shape;861;p150"/>
          <p:cNvSpPr txBox="1"/>
          <p:nvPr>
            <p:ph idx="5" type="subTitle"/>
          </p:nvPr>
        </p:nvSpPr>
        <p:spPr>
          <a:xfrm>
            <a:off x="46483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862" name="Google Shape;862;p150"/>
          <p:cNvSpPr txBox="1"/>
          <p:nvPr>
            <p:ph hasCustomPrompt="1" idx="6" type="title"/>
          </p:nvPr>
        </p:nvSpPr>
        <p:spPr>
          <a:xfrm>
            <a:off x="46483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1"/>
        </a:solidFill>
      </p:bgPr>
    </p:bg>
    <p:spTree>
      <p:nvGrpSpPr>
        <p:cNvPr id="863" name="Shape 863"/>
        <p:cNvGrpSpPr/>
        <p:nvPr/>
      </p:nvGrpSpPr>
      <p:grpSpPr>
        <a:xfrm>
          <a:off x="0" y="0"/>
          <a:ext cx="0" cy="0"/>
          <a:chOff x="0" y="0"/>
          <a:chExt cx="0" cy="0"/>
        </a:xfrm>
      </p:grpSpPr>
      <p:sp>
        <p:nvSpPr>
          <p:cNvPr id="864" name="Google Shape;864;p15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lt1"/>
        </a:solidFill>
      </p:bgPr>
    </p:bg>
    <p:spTree>
      <p:nvGrpSpPr>
        <p:cNvPr id="865" name="Shape 865"/>
        <p:cNvGrpSpPr/>
        <p:nvPr/>
      </p:nvGrpSpPr>
      <p:grpSpPr>
        <a:xfrm>
          <a:off x="0" y="0"/>
          <a:ext cx="0" cy="0"/>
          <a:chOff x="0" y="0"/>
          <a:chExt cx="0" cy="0"/>
        </a:xfrm>
      </p:grpSpPr>
      <p:pic>
        <p:nvPicPr>
          <p:cNvPr id="866" name="Google Shape;866;p152"/>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867" name="Google Shape;867;p152"/>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868" name="Google Shape;868;p152"/>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lt1"/>
        </a:solidFill>
      </p:bgPr>
    </p:bg>
    <p:spTree>
      <p:nvGrpSpPr>
        <p:cNvPr id="869" name="Shape 869"/>
        <p:cNvGrpSpPr/>
        <p:nvPr/>
      </p:nvGrpSpPr>
      <p:grpSpPr>
        <a:xfrm>
          <a:off x="0" y="0"/>
          <a:ext cx="0" cy="0"/>
          <a:chOff x="0" y="0"/>
          <a:chExt cx="0" cy="0"/>
        </a:xfrm>
      </p:grpSpPr>
      <p:pic>
        <p:nvPicPr>
          <p:cNvPr id="870" name="Google Shape;870;p153"/>
          <p:cNvPicPr preferRelativeResize="0"/>
          <p:nvPr/>
        </p:nvPicPr>
        <p:blipFill rotWithShape="1">
          <a:blip r:embed="rId2">
            <a:alphaModFix/>
          </a:blip>
          <a:srcRect b="-11170" l="-6643" r="27548" t="-11183"/>
          <a:stretch/>
        </p:blipFill>
        <p:spPr>
          <a:xfrm>
            <a:off x="5819050" y="0"/>
            <a:ext cx="3324950" cy="5143500"/>
          </a:xfrm>
          <a:prstGeom prst="rect">
            <a:avLst/>
          </a:prstGeom>
          <a:noFill/>
          <a:ln>
            <a:noFill/>
          </a:ln>
        </p:spPr>
      </p:pic>
      <p:sp>
        <p:nvSpPr>
          <p:cNvPr id="871" name="Google Shape;871;p153"/>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872" name="Shape 872"/>
        <p:cNvGrpSpPr/>
        <p:nvPr/>
      </p:nvGrpSpPr>
      <p:grpSpPr>
        <a:xfrm>
          <a:off x="0" y="0"/>
          <a:ext cx="0" cy="0"/>
          <a:chOff x="0" y="0"/>
          <a:chExt cx="0" cy="0"/>
        </a:xfrm>
      </p:grpSpPr>
      <p:pic>
        <p:nvPicPr>
          <p:cNvPr id="873" name="Google Shape;873;p154"/>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874" name="Google Shape;874;p154"/>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875" name="Google Shape;875;p154"/>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6" name="Google Shape;876;p154"/>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77" name="Google Shape;877;p154"/>
          <p:cNvSpPr txBox="1"/>
          <p:nvPr/>
        </p:nvSpPr>
        <p:spPr>
          <a:xfrm>
            <a:off x="4571863" y="2278000"/>
            <a:ext cx="2683800" cy="49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b="1" lang="en" sz="9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900">
                <a:solidFill>
                  <a:schemeClr val="dk1"/>
                </a:solidFill>
                <a:latin typeface="Albert Sans"/>
                <a:ea typeface="Albert Sans"/>
                <a:cs typeface="Albert Sans"/>
                <a:sym typeface="Albert Sans"/>
              </a:rPr>
              <a:t>, and includes icons by </a:t>
            </a:r>
            <a:r>
              <a:rPr b="1" lang="en" sz="9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b="1" lang="en" sz="900">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b="1" lang="en" sz="9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900">
              <a:solidFill>
                <a:schemeClr val="dk1"/>
              </a:solidFill>
              <a:latin typeface="Albert Sans"/>
              <a:ea typeface="Albert Sans"/>
              <a:cs typeface="Albert Sans"/>
              <a:sym typeface="Albert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lt1"/>
        </a:solidFill>
      </p:bgPr>
    </p:bg>
    <p:spTree>
      <p:nvGrpSpPr>
        <p:cNvPr id="81" name="Shape 81"/>
        <p:cNvGrpSpPr/>
        <p:nvPr/>
      </p:nvGrpSpPr>
      <p:grpSpPr>
        <a:xfrm>
          <a:off x="0" y="0"/>
          <a:ext cx="0" cy="0"/>
          <a:chOff x="0" y="0"/>
          <a:chExt cx="0" cy="0"/>
        </a:xfrm>
      </p:grpSpPr>
      <p:pic>
        <p:nvPicPr>
          <p:cNvPr id="82" name="Google Shape;82;p16"/>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83" name="Google Shape;83;p16"/>
          <p:cNvSpPr txBox="1"/>
          <p:nvPr>
            <p:ph type="title"/>
          </p:nvPr>
        </p:nvSpPr>
        <p:spPr>
          <a:xfrm>
            <a:off x="715100"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4" name="Google Shape;84;p16"/>
          <p:cNvSpPr txBox="1"/>
          <p:nvPr>
            <p:ph idx="1" type="body"/>
          </p:nvPr>
        </p:nvSpPr>
        <p:spPr>
          <a:xfrm>
            <a:off x="715100"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1"/>
        </a:solidFill>
      </p:bgPr>
    </p:bg>
    <p:spTree>
      <p:nvGrpSpPr>
        <p:cNvPr id="878" name="Shape 878"/>
        <p:cNvGrpSpPr/>
        <p:nvPr/>
      </p:nvGrpSpPr>
      <p:grpSpPr>
        <a:xfrm>
          <a:off x="0" y="0"/>
          <a:ext cx="0" cy="0"/>
          <a:chOff x="0" y="0"/>
          <a:chExt cx="0" cy="0"/>
        </a:xfrm>
      </p:grpSpPr>
      <p:pic>
        <p:nvPicPr>
          <p:cNvPr id="879" name="Google Shape;879;p155"/>
          <p:cNvPicPr preferRelativeResize="0"/>
          <p:nvPr/>
        </p:nvPicPr>
        <p:blipFill rotWithShape="1">
          <a:blip r:embed="rId2">
            <a:alphaModFix/>
          </a:blip>
          <a:srcRect b="-35825" l="-6643" r="27548" t="13471"/>
          <a:stretch/>
        </p:blipFill>
        <p:spPr>
          <a:xfrm flipH="1">
            <a:off x="-10682" y="-2437"/>
            <a:ext cx="3321295" cy="5143500"/>
          </a:xfrm>
          <a:prstGeom prst="rect">
            <a:avLst/>
          </a:prstGeom>
          <a:noFill/>
          <a:ln>
            <a:noFill/>
          </a:ln>
        </p:spPr>
      </p:pic>
      <p:pic>
        <p:nvPicPr>
          <p:cNvPr id="880" name="Google Shape;880;p155"/>
          <p:cNvPicPr preferRelativeResize="0"/>
          <p:nvPr/>
        </p:nvPicPr>
        <p:blipFill rotWithShape="1">
          <a:blip r:embed="rId2">
            <a:alphaModFix/>
          </a:blip>
          <a:srcRect b="-108521" l="-235242" r="44460" t="44962"/>
          <a:stretch/>
        </p:blipFill>
        <p:spPr>
          <a:xfrm flipH="1" rot="10800000">
            <a:off x="-10680" y="-2437"/>
            <a:ext cx="9144080" cy="5148375"/>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881" name="Shape 881"/>
        <p:cNvGrpSpPr/>
        <p:nvPr/>
      </p:nvGrpSpPr>
      <p:grpSpPr>
        <a:xfrm>
          <a:off x="0" y="0"/>
          <a:ext cx="0" cy="0"/>
          <a:chOff x="0" y="0"/>
          <a:chExt cx="0" cy="0"/>
        </a:xfrm>
      </p:grpSpPr>
      <p:pic>
        <p:nvPicPr>
          <p:cNvPr id="882" name="Google Shape;882;p156"/>
          <p:cNvPicPr preferRelativeResize="0"/>
          <p:nvPr/>
        </p:nvPicPr>
        <p:blipFill rotWithShape="1">
          <a:blip r:embed="rId2">
            <a:alphaModFix/>
          </a:blip>
          <a:srcRect b="-6811" l="-55210" r="55209" t="50562"/>
          <a:stretch/>
        </p:blipFill>
        <p:spPr>
          <a:xfrm>
            <a:off x="0" y="0"/>
            <a:ext cx="9144000" cy="5143500"/>
          </a:xfrm>
          <a:prstGeom prst="rect">
            <a:avLst/>
          </a:prstGeom>
          <a:noFill/>
          <a:ln>
            <a:noFill/>
          </a:ln>
        </p:spPr>
      </p:pic>
      <p:pic>
        <p:nvPicPr>
          <p:cNvPr id="883" name="Google Shape;883;p156"/>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lt1"/>
        </a:solidFill>
      </p:bgPr>
    </p:bg>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87" name="Google Shape;87;p17"/>
          <p:cNvSpPr txBox="1"/>
          <p:nvPr>
            <p:ph type="title"/>
          </p:nvPr>
        </p:nvSpPr>
        <p:spPr>
          <a:xfrm>
            <a:off x="43022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88" name="Google Shape;88;p17"/>
          <p:cNvSpPr txBox="1"/>
          <p:nvPr>
            <p:ph idx="1" type="body"/>
          </p:nvPr>
        </p:nvSpPr>
        <p:spPr>
          <a:xfrm>
            <a:off x="43022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lt1"/>
        </a:solidFill>
      </p:bgPr>
    </p:bg>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91" name="Google Shape;91;p18"/>
          <p:cNvSpPr txBox="1"/>
          <p:nvPr>
            <p:ph type="title"/>
          </p:nvPr>
        </p:nvSpPr>
        <p:spPr>
          <a:xfrm>
            <a:off x="15454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92" name="Google Shape;92;p18"/>
          <p:cNvSpPr txBox="1"/>
          <p:nvPr>
            <p:ph idx="1" type="body"/>
          </p:nvPr>
        </p:nvSpPr>
        <p:spPr>
          <a:xfrm>
            <a:off x="15454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93"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95" name="Google Shape;95;p19"/>
          <p:cNvSpPr txBox="1"/>
          <p:nvPr>
            <p:ph idx="1" type="subTitle"/>
          </p:nvPr>
        </p:nvSpPr>
        <p:spPr>
          <a:xfrm>
            <a:off x="715100" y="20465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6" name="Google Shape;96;p1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97" name="Google Shape;97;p19"/>
          <p:cNvSpPr txBox="1"/>
          <p:nvPr>
            <p:ph idx="2" type="subTitle"/>
          </p:nvPr>
        </p:nvSpPr>
        <p:spPr>
          <a:xfrm>
            <a:off x="715100" y="32990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8" name="Google Shape;98;p19"/>
          <p:cNvSpPr txBox="1"/>
          <p:nvPr>
            <p:ph idx="3" type="subTitle"/>
          </p:nvPr>
        </p:nvSpPr>
        <p:spPr>
          <a:xfrm>
            <a:off x="715100" y="16667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99" name="Google Shape;99;p19"/>
          <p:cNvSpPr txBox="1"/>
          <p:nvPr>
            <p:ph idx="4" type="subTitle"/>
          </p:nvPr>
        </p:nvSpPr>
        <p:spPr>
          <a:xfrm>
            <a:off x="715100" y="29192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100"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102" name="Google Shape;102;p20"/>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103" name="Google Shape;103;p20"/>
          <p:cNvSpPr txBox="1"/>
          <p:nvPr>
            <p:ph idx="1" type="subTitle"/>
          </p:nvPr>
        </p:nvSpPr>
        <p:spPr>
          <a:xfrm>
            <a:off x="715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4" name="Google Shape;104;p2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105" name="Google Shape;105;p20"/>
          <p:cNvSpPr txBox="1"/>
          <p:nvPr>
            <p:ph idx="2" type="subTitle"/>
          </p:nvPr>
        </p:nvSpPr>
        <p:spPr>
          <a:xfrm>
            <a:off x="7151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06" name="Google Shape;106;p20"/>
          <p:cNvSpPr txBox="1"/>
          <p:nvPr>
            <p:ph idx="3" type="subTitle"/>
          </p:nvPr>
        </p:nvSpPr>
        <p:spPr>
          <a:xfrm>
            <a:off x="3506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7" name="Google Shape;107;p20"/>
          <p:cNvSpPr txBox="1"/>
          <p:nvPr>
            <p:ph idx="4" type="subTitle"/>
          </p:nvPr>
        </p:nvSpPr>
        <p:spPr>
          <a:xfrm>
            <a:off x="3506099"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08" name="Google Shape;108;p20"/>
          <p:cNvSpPr txBox="1"/>
          <p:nvPr>
            <p:ph idx="5" type="subTitle"/>
          </p:nvPr>
        </p:nvSpPr>
        <p:spPr>
          <a:xfrm>
            <a:off x="6297202"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9" name="Google Shape;109;p20"/>
          <p:cNvSpPr txBox="1"/>
          <p:nvPr>
            <p:ph idx="6" type="subTitle"/>
          </p:nvPr>
        </p:nvSpPr>
        <p:spPr>
          <a:xfrm>
            <a:off x="62972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15" name="Google Shape;15;p3"/>
          <p:cNvPicPr preferRelativeResize="0"/>
          <p:nvPr/>
        </p:nvPicPr>
        <p:blipFill rotWithShape="1">
          <a:blip r:embed="rId3">
            <a:alphaModFix/>
          </a:blip>
          <a:srcRect b="-40" l="36283" r="-6" t="30"/>
          <a:stretch/>
        </p:blipFill>
        <p:spPr>
          <a:xfrm rot="10800000">
            <a:off x="5864950" y="-3275"/>
            <a:ext cx="3279050" cy="5146775"/>
          </a:xfrm>
          <a:prstGeom prst="rect">
            <a:avLst/>
          </a:prstGeom>
          <a:noFill/>
          <a:ln>
            <a:noFill/>
          </a:ln>
        </p:spPr>
      </p:pic>
      <p:sp>
        <p:nvSpPr>
          <p:cNvPr id="16" name="Google Shape;16;p3"/>
          <p:cNvSpPr txBox="1"/>
          <p:nvPr>
            <p:ph type="title"/>
          </p:nvPr>
        </p:nvSpPr>
        <p:spPr>
          <a:xfrm>
            <a:off x="715100" y="3328050"/>
            <a:ext cx="7708800" cy="1253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hasCustomPrompt="1" idx="2" type="title"/>
          </p:nvPr>
        </p:nvSpPr>
        <p:spPr>
          <a:xfrm>
            <a:off x="715100" y="2074250"/>
            <a:ext cx="7708800" cy="1253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7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18" name="Google Shape;18;p3"/>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112" name="Google Shape;112;p21"/>
          <p:cNvSpPr txBox="1"/>
          <p:nvPr>
            <p:ph idx="1" type="subTitle"/>
          </p:nvPr>
        </p:nvSpPr>
        <p:spPr>
          <a:xfrm>
            <a:off x="7151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3" name="Google Shape;113;p2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114" name="Google Shape;114;p21"/>
          <p:cNvSpPr txBox="1"/>
          <p:nvPr>
            <p:ph idx="2" type="subTitle"/>
          </p:nvPr>
        </p:nvSpPr>
        <p:spPr>
          <a:xfrm>
            <a:off x="7151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15" name="Google Shape;115;p21"/>
          <p:cNvSpPr txBox="1"/>
          <p:nvPr>
            <p:ph idx="3" type="subTitle"/>
          </p:nvPr>
        </p:nvSpPr>
        <p:spPr>
          <a:xfrm>
            <a:off x="3506099"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6" name="Google Shape;116;p21"/>
          <p:cNvSpPr txBox="1"/>
          <p:nvPr>
            <p:ph idx="4" type="subTitle"/>
          </p:nvPr>
        </p:nvSpPr>
        <p:spPr>
          <a:xfrm>
            <a:off x="3506099"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17" name="Google Shape;117;p21"/>
          <p:cNvSpPr txBox="1"/>
          <p:nvPr>
            <p:ph idx="5" type="subTitle"/>
          </p:nvPr>
        </p:nvSpPr>
        <p:spPr>
          <a:xfrm>
            <a:off x="62972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 name="Google Shape;118;p21"/>
          <p:cNvSpPr txBox="1"/>
          <p:nvPr>
            <p:ph idx="6" type="subTitle"/>
          </p:nvPr>
        </p:nvSpPr>
        <p:spPr>
          <a:xfrm>
            <a:off x="62972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lt1"/>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121" name="Google Shape;121;p22"/>
          <p:cNvSpPr txBox="1"/>
          <p:nvPr>
            <p:ph idx="1" type="subTitle"/>
          </p:nvPr>
        </p:nvSpPr>
        <p:spPr>
          <a:xfrm>
            <a:off x="7151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2" name="Google Shape;122;p22"/>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123" name="Google Shape;123;p22"/>
          <p:cNvSpPr txBox="1"/>
          <p:nvPr>
            <p:ph idx="2" type="subTitle"/>
          </p:nvPr>
        </p:nvSpPr>
        <p:spPr>
          <a:xfrm>
            <a:off x="7151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4" name="Google Shape;124;p22"/>
          <p:cNvSpPr txBox="1"/>
          <p:nvPr>
            <p:ph idx="3" type="subTitle"/>
          </p:nvPr>
        </p:nvSpPr>
        <p:spPr>
          <a:xfrm>
            <a:off x="7151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25" name="Google Shape;125;p22"/>
          <p:cNvSpPr txBox="1"/>
          <p:nvPr>
            <p:ph idx="4" type="subTitle"/>
          </p:nvPr>
        </p:nvSpPr>
        <p:spPr>
          <a:xfrm>
            <a:off x="7151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26" name="Google Shape;126;p22"/>
          <p:cNvSpPr txBox="1"/>
          <p:nvPr>
            <p:ph idx="5" type="subTitle"/>
          </p:nvPr>
        </p:nvSpPr>
        <p:spPr>
          <a:xfrm>
            <a:off x="46483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7" name="Google Shape;127;p22"/>
          <p:cNvSpPr txBox="1"/>
          <p:nvPr>
            <p:ph idx="6" type="subTitle"/>
          </p:nvPr>
        </p:nvSpPr>
        <p:spPr>
          <a:xfrm>
            <a:off x="46483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8" name="Google Shape;128;p22"/>
          <p:cNvSpPr txBox="1"/>
          <p:nvPr>
            <p:ph idx="7" type="subTitle"/>
          </p:nvPr>
        </p:nvSpPr>
        <p:spPr>
          <a:xfrm>
            <a:off x="46483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29" name="Google Shape;129;p22"/>
          <p:cNvSpPr txBox="1"/>
          <p:nvPr>
            <p:ph idx="8" type="subTitle"/>
          </p:nvPr>
        </p:nvSpPr>
        <p:spPr>
          <a:xfrm>
            <a:off x="46483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130" name="Shape 130"/>
        <p:cNvGrpSpPr/>
        <p:nvPr/>
      </p:nvGrpSpPr>
      <p:grpSpPr>
        <a:xfrm>
          <a:off x="0" y="0"/>
          <a:ext cx="0" cy="0"/>
          <a:chOff x="0" y="0"/>
          <a:chExt cx="0" cy="0"/>
        </a:xfrm>
      </p:grpSpPr>
      <p:sp>
        <p:nvSpPr>
          <p:cNvPr id="131" name="Google Shape;131;p23"/>
          <p:cNvSpPr txBox="1"/>
          <p:nvPr>
            <p:ph idx="1" type="subTitle"/>
          </p:nvPr>
        </p:nvSpPr>
        <p:spPr>
          <a:xfrm>
            <a:off x="715100"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2" name="Google Shape;132;p23"/>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133" name="Google Shape;133;p23"/>
          <p:cNvSpPr txBox="1"/>
          <p:nvPr>
            <p:ph idx="2" type="subTitle"/>
          </p:nvPr>
        </p:nvSpPr>
        <p:spPr>
          <a:xfrm>
            <a:off x="715100"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4" name="Google Shape;134;p23"/>
          <p:cNvSpPr txBox="1"/>
          <p:nvPr>
            <p:ph idx="3" type="subTitle"/>
          </p:nvPr>
        </p:nvSpPr>
        <p:spPr>
          <a:xfrm>
            <a:off x="7151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35" name="Google Shape;135;p23"/>
          <p:cNvSpPr txBox="1"/>
          <p:nvPr>
            <p:ph idx="4" type="subTitle"/>
          </p:nvPr>
        </p:nvSpPr>
        <p:spPr>
          <a:xfrm>
            <a:off x="7151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36" name="Google Shape;136;p23"/>
          <p:cNvSpPr txBox="1"/>
          <p:nvPr>
            <p:ph idx="5" type="subTitle"/>
          </p:nvPr>
        </p:nvSpPr>
        <p:spPr>
          <a:xfrm>
            <a:off x="3355799"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7" name="Google Shape;137;p23"/>
          <p:cNvSpPr txBox="1"/>
          <p:nvPr>
            <p:ph idx="6" type="subTitle"/>
          </p:nvPr>
        </p:nvSpPr>
        <p:spPr>
          <a:xfrm>
            <a:off x="3355799"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8" name="Google Shape;138;p23"/>
          <p:cNvSpPr txBox="1"/>
          <p:nvPr>
            <p:ph idx="7" type="subTitle"/>
          </p:nvPr>
        </p:nvSpPr>
        <p:spPr>
          <a:xfrm>
            <a:off x="33558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39" name="Google Shape;139;p23"/>
          <p:cNvSpPr txBox="1"/>
          <p:nvPr>
            <p:ph idx="8" type="subTitle"/>
          </p:nvPr>
        </p:nvSpPr>
        <p:spPr>
          <a:xfrm>
            <a:off x="33558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40" name="Google Shape;140;p23"/>
          <p:cNvSpPr txBox="1"/>
          <p:nvPr>
            <p:ph idx="9" type="subTitle"/>
          </p:nvPr>
        </p:nvSpPr>
        <p:spPr>
          <a:xfrm>
            <a:off x="5996501"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1" name="Google Shape;141;p23"/>
          <p:cNvSpPr txBox="1"/>
          <p:nvPr>
            <p:ph idx="13" type="subTitle"/>
          </p:nvPr>
        </p:nvSpPr>
        <p:spPr>
          <a:xfrm>
            <a:off x="5996501"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2" name="Google Shape;142;p23"/>
          <p:cNvSpPr txBox="1"/>
          <p:nvPr>
            <p:ph idx="14" type="subTitle"/>
          </p:nvPr>
        </p:nvSpPr>
        <p:spPr>
          <a:xfrm>
            <a:off x="5996503"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43" name="Google Shape;143;p23"/>
          <p:cNvSpPr txBox="1"/>
          <p:nvPr>
            <p:ph idx="15" type="subTitle"/>
          </p:nvPr>
        </p:nvSpPr>
        <p:spPr>
          <a:xfrm>
            <a:off x="5996503"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lt1"/>
        </a:solidFill>
      </p:bgPr>
    </p:bg>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146" name="Google Shape;146;p24"/>
          <p:cNvSpPr txBox="1"/>
          <p:nvPr>
            <p:ph hasCustomPrompt="1" type="title"/>
          </p:nvPr>
        </p:nvSpPr>
        <p:spPr>
          <a:xfrm>
            <a:off x="715100" y="9830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7" name="Google Shape;147;p24"/>
          <p:cNvSpPr txBox="1"/>
          <p:nvPr>
            <p:ph idx="1" type="subTitle"/>
          </p:nvPr>
        </p:nvSpPr>
        <p:spPr>
          <a:xfrm>
            <a:off x="715100" y="18587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8" name="Google Shape;148;p24"/>
          <p:cNvSpPr txBox="1"/>
          <p:nvPr>
            <p:ph hasCustomPrompt="1" idx="2" type="title"/>
          </p:nvPr>
        </p:nvSpPr>
        <p:spPr>
          <a:xfrm>
            <a:off x="715100" y="29216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49" name="Google Shape;149;p24"/>
          <p:cNvSpPr txBox="1"/>
          <p:nvPr>
            <p:ph idx="3" type="subTitle"/>
          </p:nvPr>
        </p:nvSpPr>
        <p:spPr>
          <a:xfrm>
            <a:off x="715100" y="37973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solidFill>
          <a:schemeClr val="lt1"/>
        </a:solidFill>
      </p:bgPr>
    </p:bg>
    <p:spTree>
      <p:nvGrpSpPr>
        <p:cNvPr id="150"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152" name="Google Shape;152;p2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153" name="Google Shape;153;p25"/>
          <p:cNvSpPr txBox="1"/>
          <p:nvPr>
            <p:ph hasCustomPrompt="1" idx="2" type="title"/>
          </p:nvPr>
        </p:nvSpPr>
        <p:spPr>
          <a:xfrm>
            <a:off x="7151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25"/>
          <p:cNvSpPr txBox="1"/>
          <p:nvPr>
            <p:ph idx="1" type="subTitle"/>
          </p:nvPr>
        </p:nvSpPr>
        <p:spPr>
          <a:xfrm>
            <a:off x="7151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5" name="Google Shape;155;p25"/>
          <p:cNvSpPr txBox="1"/>
          <p:nvPr>
            <p:ph idx="3" type="subTitle"/>
          </p:nvPr>
        </p:nvSpPr>
        <p:spPr>
          <a:xfrm>
            <a:off x="7151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56" name="Google Shape;156;p25"/>
          <p:cNvSpPr txBox="1"/>
          <p:nvPr>
            <p:ph idx="4" type="subTitle"/>
          </p:nvPr>
        </p:nvSpPr>
        <p:spPr>
          <a:xfrm>
            <a:off x="46483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7" name="Google Shape;157;p25"/>
          <p:cNvSpPr txBox="1"/>
          <p:nvPr>
            <p:ph idx="5" type="subTitle"/>
          </p:nvPr>
        </p:nvSpPr>
        <p:spPr>
          <a:xfrm>
            <a:off x="46483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158" name="Google Shape;158;p25"/>
          <p:cNvSpPr txBox="1"/>
          <p:nvPr>
            <p:ph hasCustomPrompt="1" idx="6" type="title"/>
          </p:nvPr>
        </p:nvSpPr>
        <p:spPr>
          <a:xfrm>
            <a:off x="46483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1"/>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lt1"/>
        </a:solidFill>
      </p:bgPr>
    </p:bg>
    <p:spTree>
      <p:nvGrpSpPr>
        <p:cNvPr id="16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163" name="Google Shape;163;p27"/>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164" name="Google Shape;164;p27"/>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lt1"/>
        </a:solidFill>
      </p:bgPr>
    </p:bg>
    <p:spTree>
      <p:nvGrpSpPr>
        <p:cNvPr id="165"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b="-11170" l="-6643" r="27548" t="-11183"/>
          <a:stretch/>
        </p:blipFill>
        <p:spPr>
          <a:xfrm>
            <a:off x="5819050" y="0"/>
            <a:ext cx="3324950" cy="5143500"/>
          </a:xfrm>
          <a:prstGeom prst="rect">
            <a:avLst/>
          </a:prstGeom>
          <a:noFill/>
          <a:ln>
            <a:noFill/>
          </a:ln>
        </p:spPr>
      </p:pic>
      <p:sp>
        <p:nvSpPr>
          <p:cNvPr id="167" name="Google Shape;167;p2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168"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170" name="Google Shape;170;p29"/>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171" name="Google Shape;171;p29"/>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2" name="Google Shape;172;p29"/>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3" name="Google Shape;173;p29"/>
          <p:cNvSpPr txBox="1"/>
          <p:nvPr/>
        </p:nvSpPr>
        <p:spPr>
          <a:xfrm>
            <a:off x="4571863" y="2278000"/>
            <a:ext cx="2683800" cy="49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b="1" lang="en" sz="9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900">
                <a:solidFill>
                  <a:schemeClr val="dk1"/>
                </a:solidFill>
                <a:latin typeface="Albert Sans"/>
                <a:ea typeface="Albert Sans"/>
                <a:cs typeface="Albert Sans"/>
                <a:sym typeface="Albert Sans"/>
              </a:rPr>
              <a:t>, and includes icons by </a:t>
            </a:r>
            <a:r>
              <a:rPr b="1" lang="en" sz="9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b="1" lang="en" sz="900">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b="1" lang="en" sz="9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900">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1"/>
        </a:solidFill>
      </p:bgPr>
    </p:bg>
    <p:spTree>
      <p:nvGrpSpPr>
        <p:cNvPr id="174"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b="-35825" l="-6643" r="27548" t="13471"/>
          <a:stretch/>
        </p:blipFill>
        <p:spPr>
          <a:xfrm flipH="1">
            <a:off x="-10682" y="-2437"/>
            <a:ext cx="3321295" cy="5143500"/>
          </a:xfrm>
          <a:prstGeom prst="rect">
            <a:avLst/>
          </a:prstGeom>
          <a:noFill/>
          <a:ln>
            <a:noFill/>
          </a:ln>
        </p:spPr>
      </p:pic>
      <p:pic>
        <p:nvPicPr>
          <p:cNvPr id="176" name="Google Shape;176;p30"/>
          <p:cNvPicPr preferRelativeResize="0"/>
          <p:nvPr/>
        </p:nvPicPr>
        <p:blipFill rotWithShape="1">
          <a:blip r:embed="rId2">
            <a:alphaModFix/>
          </a:blip>
          <a:srcRect b="-108521" l="-235242" r="44460" t="44962"/>
          <a:stretch/>
        </p:blipFill>
        <p:spPr>
          <a:xfrm flipH="1" rot="10800000">
            <a:off x="-10680" y="-2437"/>
            <a:ext cx="9144080" cy="5148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41635" l="174697" r="177064" t="-83399"/>
          <a:stretch/>
        </p:blipFill>
        <p:spPr>
          <a:xfrm>
            <a:off x="1325" y="-1637"/>
            <a:ext cx="9141450" cy="5146775"/>
          </a:xfrm>
          <a:prstGeom prst="rect">
            <a:avLst/>
          </a:prstGeom>
          <a:noFill/>
          <a:ln>
            <a:noFill/>
          </a:ln>
        </p:spPr>
      </p:pic>
      <p:sp>
        <p:nvSpPr>
          <p:cNvPr id="21" name="Google Shape;21;p4"/>
          <p:cNvSpPr txBox="1"/>
          <p:nvPr>
            <p:ph type="title"/>
          </p:nvPr>
        </p:nvSpPr>
        <p:spPr>
          <a:xfrm>
            <a:off x="715100" y="535000"/>
            <a:ext cx="3856800" cy="948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2" name="Google Shape;22;p4"/>
          <p:cNvSpPr txBox="1"/>
          <p:nvPr>
            <p:ph idx="1" type="body"/>
          </p:nvPr>
        </p:nvSpPr>
        <p:spPr>
          <a:xfrm>
            <a:off x="715100" y="1636300"/>
            <a:ext cx="3856800" cy="18948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23" name="Google Shape;23;p4"/>
          <p:cNvSpPr/>
          <p:nvPr>
            <p:ph idx="2" type="pic"/>
          </p:nvPr>
        </p:nvSpPr>
        <p:spPr>
          <a:xfrm>
            <a:off x="5715175" y="75"/>
            <a:ext cx="3429000" cy="51435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177"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b="-6811" l="-55210" r="55209" t="50562"/>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80" name="Shape 180"/>
        <p:cNvGrpSpPr/>
        <p:nvPr/>
      </p:nvGrpSpPr>
      <p:grpSpPr>
        <a:xfrm>
          <a:off x="0" y="0"/>
          <a:ext cx="0" cy="0"/>
          <a:chOff x="0" y="0"/>
          <a:chExt cx="0" cy="0"/>
        </a:xfrm>
      </p:grpSpPr>
      <p:sp>
        <p:nvSpPr>
          <p:cNvPr id="181" name="Google Shape;18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182" name="Google Shape;182;p32"/>
          <p:cNvSpPr txBox="1"/>
          <p:nvPr>
            <p:ph idx="1" type="body"/>
          </p:nvPr>
        </p:nvSpPr>
        <p:spPr>
          <a:xfrm>
            <a:off x="311700" y="1152475"/>
            <a:ext cx="8426100" cy="3898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b="1">
                <a:latin typeface="Arial"/>
                <a:ea typeface="Arial"/>
                <a:cs typeface="Arial"/>
                <a:sym typeface="Arial"/>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0"/>
              </a:spcBef>
              <a:spcAft>
                <a:spcPts val="0"/>
              </a:spcAft>
              <a:buSzPts val="1200"/>
              <a:buChar char="■"/>
              <a:defRPr sz="1100">
                <a:latin typeface="Arial"/>
                <a:ea typeface="Arial"/>
                <a:cs typeface="Arial"/>
                <a:sym typeface="Arial"/>
              </a:defRPr>
            </a:lvl3pPr>
            <a:lvl4pPr indent="-304800" lvl="3" marL="1828800" rtl="0">
              <a:lnSpc>
                <a:spcPct val="115000"/>
              </a:lnSpc>
              <a:spcBef>
                <a:spcPts val="0"/>
              </a:spcBef>
              <a:spcAft>
                <a:spcPts val="0"/>
              </a:spcAft>
              <a:buSzPts val="1200"/>
              <a:buChar char="●"/>
              <a:defRPr sz="1100">
                <a:latin typeface="Arial"/>
                <a:ea typeface="Arial"/>
                <a:cs typeface="Arial"/>
                <a:sym typeface="Arial"/>
              </a:defRPr>
            </a:lvl4pPr>
            <a:lvl5pPr indent="-304800" lvl="4" marL="2286000" rtl="0">
              <a:spcBef>
                <a:spcPts val="0"/>
              </a:spcBef>
              <a:spcAft>
                <a:spcPts val="0"/>
              </a:spcAft>
              <a:buSzPts val="1200"/>
              <a:buChar char="○"/>
              <a:defRPr/>
            </a:lvl5pPr>
            <a:lvl6pPr indent="-304800" lvl="5" marL="2743200" rtl="0">
              <a:spcBef>
                <a:spcPts val="0"/>
              </a:spcBef>
              <a:spcAft>
                <a:spcPts val="0"/>
              </a:spcAft>
              <a:buSzPts val="1200"/>
              <a:buChar char="■"/>
              <a:defRPr/>
            </a:lvl6pPr>
            <a:lvl7pPr indent="-304800" lvl="6" marL="3200400" rtl="0">
              <a:spcBef>
                <a:spcPts val="0"/>
              </a:spcBef>
              <a:spcAft>
                <a:spcPts val="0"/>
              </a:spcAft>
              <a:buSzPts val="1200"/>
              <a:buChar char="●"/>
              <a:defRPr/>
            </a:lvl7pPr>
            <a:lvl8pPr indent="-304800" lvl="7" marL="3657600" rtl="0">
              <a:spcBef>
                <a:spcPts val="0"/>
              </a:spcBef>
              <a:spcAft>
                <a:spcPts val="0"/>
              </a:spcAft>
              <a:buSzPts val="1200"/>
              <a:buChar char="○"/>
              <a:defRPr/>
            </a:lvl8pPr>
            <a:lvl9pPr indent="-304800" lvl="8" marL="4114800" rtl="0">
              <a:spcBef>
                <a:spcPts val="0"/>
              </a:spcBef>
              <a:spcAft>
                <a:spcPts val="0"/>
              </a:spcAft>
              <a:buSzPts val="1200"/>
              <a:buChar char="■"/>
              <a:defRPr/>
            </a:lvl9pPr>
          </a:lstStyle>
          <a:p/>
        </p:txBody>
      </p:sp>
      <p:sp>
        <p:nvSpPr>
          <p:cNvPr id="183" name="Google Shape;18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87" name="Shape 187"/>
        <p:cNvGrpSpPr/>
        <p:nvPr/>
      </p:nvGrpSpPr>
      <p:grpSpPr>
        <a:xfrm>
          <a:off x="0" y="0"/>
          <a:ext cx="0" cy="0"/>
          <a:chOff x="0" y="0"/>
          <a:chExt cx="0" cy="0"/>
        </a:xfrm>
      </p:grpSpPr>
      <p:pic>
        <p:nvPicPr>
          <p:cNvPr id="188" name="Google Shape;188;p34"/>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pic>
        <p:nvPicPr>
          <p:cNvPr id="189" name="Google Shape;189;p34"/>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190" name="Google Shape;190;p34"/>
          <p:cNvSpPr txBox="1"/>
          <p:nvPr>
            <p:ph type="ctrTitle"/>
          </p:nvPr>
        </p:nvSpPr>
        <p:spPr>
          <a:xfrm>
            <a:off x="711750" y="1958600"/>
            <a:ext cx="4280100" cy="2649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5200"/>
              <a:buNone/>
              <a:defRPr sz="9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1" name="Google Shape;191;p34"/>
          <p:cNvSpPr txBox="1"/>
          <p:nvPr>
            <p:ph idx="1" type="subTitle"/>
          </p:nvPr>
        </p:nvSpPr>
        <p:spPr>
          <a:xfrm>
            <a:off x="4572000" y="535000"/>
            <a:ext cx="3860400" cy="38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92" name="Shape 192"/>
        <p:cNvGrpSpPr/>
        <p:nvPr/>
      </p:nvGrpSpPr>
      <p:grpSpPr>
        <a:xfrm>
          <a:off x="0" y="0"/>
          <a:ext cx="0" cy="0"/>
          <a:chOff x="0" y="0"/>
          <a:chExt cx="0" cy="0"/>
        </a:xfrm>
      </p:grpSpPr>
      <p:pic>
        <p:nvPicPr>
          <p:cNvPr id="193" name="Google Shape;193;p35"/>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194" name="Google Shape;194;p35"/>
          <p:cNvPicPr preferRelativeResize="0"/>
          <p:nvPr/>
        </p:nvPicPr>
        <p:blipFill rotWithShape="1">
          <a:blip r:embed="rId3">
            <a:alphaModFix/>
          </a:blip>
          <a:srcRect b="-40" l="36283" r="-6" t="30"/>
          <a:stretch/>
        </p:blipFill>
        <p:spPr>
          <a:xfrm rot="10800000">
            <a:off x="5864950" y="-3275"/>
            <a:ext cx="3279050" cy="5146775"/>
          </a:xfrm>
          <a:prstGeom prst="rect">
            <a:avLst/>
          </a:prstGeom>
          <a:noFill/>
          <a:ln>
            <a:noFill/>
          </a:ln>
        </p:spPr>
      </p:pic>
      <p:sp>
        <p:nvSpPr>
          <p:cNvPr id="195" name="Google Shape;195;p35"/>
          <p:cNvSpPr txBox="1"/>
          <p:nvPr>
            <p:ph type="title"/>
          </p:nvPr>
        </p:nvSpPr>
        <p:spPr>
          <a:xfrm>
            <a:off x="715100" y="3328050"/>
            <a:ext cx="7708800" cy="1253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6" name="Google Shape;196;p35"/>
          <p:cNvSpPr txBox="1"/>
          <p:nvPr>
            <p:ph hasCustomPrompt="1" idx="2" type="title"/>
          </p:nvPr>
        </p:nvSpPr>
        <p:spPr>
          <a:xfrm>
            <a:off x="715100" y="2074250"/>
            <a:ext cx="7708800" cy="1253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7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197" name="Google Shape;197;p35"/>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98" name="Shape 198"/>
        <p:cNvGrpSpPr/>
        <p:nvPr/>
      </p:nvGrpSpPr>
      <p:grpSpPr>
        <a:xfrm>
          <a:off x="0" y="0"/>
          <a:ext cx="0" cy="0"/>
          <a:chOff x="0" y="0"/>
          <a:chExt cx="0" cy="0"/>
        </a:xfrm>
      </p:grpSpPr>
      <p:pic>
        <p:nvPicPr>
          <p:cNvPr id="199" name="Google Shape;199;p36"/>
          <p:cNvPicPr preferRelativeResize="0"/>
          <p:nvPr/>
        </p:nvPicPr>
        <p:blipFill rotWithShape="1">
          <a:blip r:embed="rId2">
            <a:alphaModFix/>
          </a:blip>
          <a:srcRect b="41635" l="174697" r="177064" t="-83399"/>
          <a:stretch/>
        </p:blipFill>
        <p:spPr>
          <a:xfrm>
            <a:off x="1325" y="-1637"/>
            <a:ext cx="9141450" cy="5146775"/>
          </a:xfrm>
          <a:prstGeom prst="rect">
            <a:avLst/>
          </a:prstGeom>
          <a:noFill/>
          <a:ln>
            <a:noFill/>
          </a:ln>
        </p:spPr>
      </p:pic>
      <p:sp>
        <p:nvSpPr>
          <p:cNvPr id="200" name="Google Shape;200;p36"/>
          <p:cNvSpPr txBox="1"/>
          <p:nvPr>
            <p:ph type="title"/>
          </p:nvPr>
        </p:nvSpPr>
        <p:spPr>
          <a:xfrm>
            <a:off x="715100" y="535000"/>
            <a:ext cx="3856800" cy="948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01" name="Google Shape;201;p36"/>
          <p:cNvSpPr txBox="1"/>
          <p:nvPr>
            <p:ph idx="1" type="body"/>
          </p:nvPr>
        </p:nvSpPr>
        <p:spPr>
          <a:xfrm>
            <a:off x="715100" y="1636300"/>
            <a:ext cx="3856800" cy="18948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202" name="Google Shape;202;p36"/>
          <p:cNvSpPr/>
          <p:nvPr>
            <p:ph idx="2" type="pic"/>
          </p:nvPr>
        </p:nvSpPr>
        <p:spPr>
          <a:xfrm>
            <a:off x="5715175" y="75"/>
            <a:ext cx="3429000" cy="51435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03" name="Shape 203"/>
        <p:cNvGrpSpPr/>
        <p:nvPr/>
      </p:nvGrpSpPr>
      <p:grpSpPr>
        <a:xfrm>
          <a:off x="0" y="0"/>
          <a:ext cx="0" cy="0"/>
          <a:chOff x="0" y="0"/>
          <a:chExt cx="0" cy="0"/>
        </a:xfrm>
      </p:grpSpPr>
      <p:pic>
        <p:nvPicPr>
          <p:cNvPr id="204" name="Google Shape;204;p37"/>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205" name="Google Shape;205;p37"/>
          <p:cNvSpPr txBox="1"/>
          <p:nvPr>
            <p:ph idx="1" type="subTitle"/>
          </p:nvPr>
        </p:nvSpPr>
        <p:spPr>
          <a:xfrm>
            <a:off x="11897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06" name="Google Shape;206;p37"/>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07" name="Google Shape;207;p37"/>
          <p:cNvSpPr txBox="1"/>
          <p:nvPr>
            <p:ph idx="2" type="subTitle"/>
          </p:nvPr>
        </p:nvSpPr>
        <p:spPr>
          <a:xfrm>
            <a:off x="50466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208" name="Shape 208"/>
        <p:cNvGrpSpPr/>
        <p:nvPr/>
      </p:nvGrpSpPr>
      <p:grpSpPr>
        <a:xfrm>
          <a:off x="0" y="0"/>
          <a:ext cx="0" cy="0"/>
          <a:chOff x="0" y="0"/>
          <a:chExt cx="0" cy="0"/>
        </a:xfrm>
      </p:grpSpPr>
      <p:pic>
        <p:nvPicPr>
          <p:cNvPr id="209" name="Google Shape;209;p38"/>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210" name="Google Shape;210;p3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211" name="Shape 211"/>
        <p:cNvGrpSpPr/>
        <p:nvPr/>
      </p:nvGrpSpPr>
      <p:grpSpPr>
        <a:xfrm>
          <a:off x="0" y="0"/>
          <a:ext cx="0" cy="0"/>
          <a:chOff x="0" y="0"/>
          <a:chExt cx="0" cy="0"/>
        </a:xfrm>
      </p:grpSpPr>
      <p:pic>
        <p:nvPicPr>
          <p:cNvPr id="212" name="Google Shape;212;p39"/>
          <p:cNvPicPr preferRelativeResize="0"/>
          <p:nvPr/>
        </p:nvPicPr>
        <p:blipFill rotWithShape="1">
          <a:blip r:embed="rId2">
            <a:alphaModFix/>
          </a:blip>
          <a:srcRect b="34585" l="130683" r="175247" t="-50527"/>
          <a:stretch/>
        </p:blipFill>
        <p:spPr>
          <a:xfrm>
            <a:off x="1325" y="-1637"/>
            <a:ext cx="9141450" cy="5146775"/>
          </a:xfrm>
          <a:prstGeom prst="rect">
            <a:avLst/>
          </a:prstGeom>
          <a:noFill/>
          <a:ln>
            <a:noFill/>
          </a:ln>
        </p:spPr>
      </p:pic>
      <p:sp>
        <p:nvSpPr>
          <p:cNvPr id="213" name="Google Shape;213;p39"/>
          <p:cNvSpPr txBox="1"/>
          <p:nvPr>
            <p:ph type="title"/>
          </p:nvPr>
        </p:nvSpPr>
        <p:spPr>
          <a:xfrm>
            <a:off x="715100" y="535000"/>
            <a:ext cx="3856800" cy="954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14" name="Google Shape;214;p39"/>
          <p:cNvSpPr txBox="1"/>
          <p:nvPr>
            <p:ph idx="1" type="body"/>
          </p:nvPr>
        </p:nvSpPr>
        <p:spPr>
          <a:xfrm>
            <a:off x="715100" y="1641400"/>
            <a:ext cx="3856800" cy="7263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215" name="Google Shape;215;p39"/>
          <p:cNvSpPr/>
          <p:nvPr>
            <p:ph idx="2" type="pic"/>
          </p:nvPr>
        </p:nvSpPr>
        <p:spPr>
          <a:xfrm>
            <a:off x="5714900" y="-75"/>
            <a:ext cx="3429000" cy="51435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216" name="Shape 216"/>
        <p:cNvGrpSpPr/>
        <p:nvPr/>
      </p:nvGrpSpPr>
      <p:grpSpPr>
        <a:xfrm>
          <a:off x="0" y="0"/>
          <a:ext cx="0" cy="0"/>
          <a:chOff x="0" y="0"/>
          <a:chExt cx="0" cy="0"/>
        </a:xfrm>
      </p:grpSpPr>
      <p:pic>
        <p:nvPicPr>
          <p:cNvPr id="217" name="Google Shape;217;p40"/>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218" name="Google Shape;218;p40"/>
          <p:cNvSpPr txBox="1"/>
          <p:nvPr>
            <p:ph type="title"/>
          </p:nvPr>
        </p:nvSpPr>
        <p:spPr>
          <a:xfrm>
            <a:off x="715100" y="535000"/>
            <a:ext cx="7713900" cy="23172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219" name="Shape 219"/>
        <p:cNvGrpSpPr/>
        <p:nvPr/>
      </p:nvGrpSpPr>
      <p:grpSpPr>
        <a:xfrm>
          <a:off x="0" y="0"/>
          <a:ext cx="0" cy="0"/>
          <a:chOff x="0" y="0"/>
          <a:chExt cx="0" cy="0"/>
        </a:xfrm>
      </p:grpSpPr>
      <p:pic>
        <p:nvPicPr>
          <p:cNvPr id="220" name="Google Shape;220;p41"/>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221" name="Google Shape;221;p41"/>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2" name="Google Shape;222;p41"/>
          <p:cNvSpPr txBox="1"/>
          <p:nvPr>
            <p:ph idx="1" type="subTitle"/>
          </p:nvPr>
        </p:nvSpPr>
        <p:spPr>
          <a:xfrm>
            <a:off x="4572000" y="3358100"/>
            <a:ext cx="3856800" cy="125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26" name="Google Shape;26;p5"/>
          <p:cNvSpPr txBox="1"/>
          <p:nvPr>
            <p:ph idx="1" type="subTitle"/>
          </p:nvPr>
        </p:nvSpPr>
        <p:spPr>
          <a:xfrm>
            <a:off x="11897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 name="Google Shape;27;p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8" name="Google Shape;28;p5"/>
          <p:cNvSpPr txBox="1"/>
          <p:nvPr>
            <p:ph idx="2" type="subTitle"/>
          </p:nvPr>
        </p:nvSpPr>
        <p:spPr>
          <a:xfrm>
            <a:off x="50466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3" name="Shape 223"/>
        <p:cNvGrpSpPr/>
        <p:nvPr/>
      </p:nvGrpSpPr>
      <p:grpSpPr>
        <a:xfrm>
          <a:off x="0" y="0"/>
          <a:ext cx="0" cy="0"/>
          <a:chOff x="0" y="0"/>
          <a:chExt cx="0" cy="0"/>
        </a:xfrm>
      </p:grpSpPr>
      <p:sp>
        <p:nvSpPr>
          <p:cNvPr id="224" name="Google Shape;224;p42"/>
          <p:cNvSpPr/>
          <p:nvPr>
            <p:ph idx="2" type="pic"/>
          </p:nvPr>
        </p:nvSpPr>
        <p:spPr>
          <a:xfrm>
            <a:off x="0" y="0"/>
            <a:ext cx="9144000" cy="5143500"/>
          </a:xfrm>
          <a:prstGeom prst="rect">
            <a:avLst/>
          </a:prstGeom>
          <a:noFill/>
          <a:ln>
            <a:noFill/>
          </a:ln>
        </p:spPr>
      </p:sp>
      <p:sp>
        <p:nvSpPr>
          <p:cNvPr id="225" name="Google Shape;225;p42"/>
          <p:cNvSpPr txBox="1"/>
          <p:nvPr>
            <p:ph type="title"/>
          </p:nvPr>
        </p:nvSpPr>
        <p:spPr>
          <a:xfrm>
            <a:off x="715100" y="4059800"/>
            <a:ext cx="7713600" cy="548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226" name="Shape 226"/>
        <p:cNvGrpSpPr/>
        <p:nvPr/>
      </p:nvGrpSpPr>
      <p:grpSpPr>
        <a:xfrm>
          <a:off x="0" y="0"/>
          <a:ext cx="0" cy="0"/>
          <a:chOff x="0" y="0"/>
          <a:chExt cx="0" cy="0"/>
        </a:xfrm>
      </p:grpSpPr>
      <p:pic>
        <p:nvPicPr>
          <p:cNvPr id="227" name="Google Shape;227;p43"/>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228" name="Google Shape;228;p43"/>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229" name="Google Shape;229;p43"/>
          <p:cNvSpPr txBox="1"/>
          <p:nvPr>
            <p:ph hasCustomPrompt="1" type="title"/>
          </p:nvPr>
        </p:nvSpPr>
        <p:spPr>
          <a:xfrm>
            <a:off x="715100" y="3068600"/>
            <a:ext cx="7713900" cy="15399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230" name="Google Shape;230;p43"/>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1" name="Shape 23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lt1"/>
        </a:solidFill>
      </p:bgPr>
    </p:bg>
    <p:spTree>
      <p:nvGrpSpPr>
        <p:cNvPr id="232" name="Shape 232"/>
        <p:cNvGrpSpPr/>
        <p:nvPr/>
      </p:nvGrpSpPr>
      <p:grpSpPr>
        <a:xfrm>
          <a:off x="0" y="0"/>
          <a:ext cx="0" cy="0"/>
          <a:chOff x="0" y="0"/>
          <a:chExt cx="0" cy="0"/>
        </a:xfrm>
      </p:grpSpPr>
      <p:pic>
        <p:nvPicPr>
          <p:cNvPr id="233" name="Google Shape;233;p45"/>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234" name="Google Shape;234;p45"/>
          <p:cNvSpPr txBox="1"/>
          <p:nvPr>
            <p:ph hasCustomPrompt="1" type="title"/>
          </p:nvPr>
        </p:nvSpPr>
        <p:spPr>
          <a:xfrm>
            <a:off x="1070650"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5" name="Google Shape;235;p45"/>
          <p:cNvSpPr txBox="1"/>
          <p:nvPr>
            <p:ph idx="1" type="subTitle"/>
          </p:nvPr>
        </p:nvSpPr>
        <p:spPr>
          <a:xfrm>
            <a:off x="1609075"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36" name="Google Shape;236;p45"/>
          <p:cNvSpPr txBox="1"/>
          <p:nvPr>
            <p:ph idx="2"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237" name="Google Shape;237;p45"/>
          <p:cNvSpPr txBox="1"/>
          <p:nvPr>
            <p:ph hasCustomPrompt="1" idx="3" type="title"/>
          </p:nvPr>
        </p:nvSpPr>
        <p:spPr>
          <a:xfrm>
            <a:off x="1070650" y="21035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8" name="Google Shape;238;p45"/>
          <p:cNvSpPr txBox="1"/>
          <p:nvPr>
            <p:ph idx="4" type="subTitle"/>
          </p:nvPr>
        </p:nvSpPr>
        <p:spPr>
          <a:xfrm>
            <a:off x="1609075" y="2103524"/>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39" name="Google Shape;239;p45"/>
          <p:cNvSpPr txBox="1"/>
          <p:nvPr>
            <p:ph hasCustomPrompt="1" idx="5" type="title"/>
          </p:nvPr>
        </p:nvSpPr>
        <p:spPr>
          <a:xfrm>
            <a:off x="1070650" y="28397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45"/>
          <p:cNvSpPr txBox="1"/>
          <p:nvPr>
            <p:ph idx="6" type="subTitle"/>
          </p:nvPr>
        </p:nvSpPr>
        <p:spPr>
          <a:xfrm>
            <a:off x="1609075" y="28397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41" name="Google Shape;241;p45"/>
          <p:cNvSpPr txBox="1"/>
          <p:nvPr>
            <p:ph hasCustomPrompt="1" idx="7" type="title"/>
          </p:nvPr>
        </p:nvSpPr>
        <p:spPr>
          <a:xfrm>
            <a:off x="1070650" y="35759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45"/>
          <p:cNvSpPr txBox="1"/>
          <p:nvPr>
            <p:ph idx="8" type="subTitle"/>
          </p:nvPr>
        </p:nvSpPr>
        <p:spPr>
          <a:xfrm>
            <a:off x="1609075" y="35759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43" name="Google Shape;243;p45"/>
          <p:cNvSpPr txBox="1"/>
          <p:nvPr>
            <p:ph hasCustomPrompt="1" idx="9" type="title"/>
          </p:nvPr>
        </p:nvSpPr>
        <p:spPr>
          <a:xfrm>
            <a:off x="4927449"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45"/>
          <p:cNvSpPr txBox="1"/>
          <p:nvPr>
            <p:ph idx="13" type="subTitle"/>
          </p:nvPr>
        </p:nvSpPr>
        <p:spPr>
          <a:xfrm>
            <a:off x="5465950"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45" name="Google Shape;245;p45"/>
          <p:cNvSpPr txBox="1"/>
          <p:nvPr>
            <p:ph hasCustomPrompt="1" idx="14" type="title"/>
          </p:nvPr>
        </p:nvSpPr>
        <p:spPr>
          <a:xfrm>
            <a:off x="4927449" y="2103522"/>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45"/>
          <p:cNvSpPr txBox="1"/>
          <p:nvPr>
            <p:ph idx="15" type="subTitle"/>
          </p:nvPr>
        </p:nvSpPr>
        <p:spPr>
          <a:xfrm>
            <a:off x="5465950" y="2103519"/>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47" name="Google Shape;247;p45"/>
          <p:cNvSpPr txBox="1"/>
          <p:nvPr>
            <p:ph hasCustomPrompt="1" idx="16" type="title"/>
          </p:nvPr>
        </p:nvSpPr>
        <p:spPr>
          <a:xfrm>
            <a:off x="4927449" y="2839728"/>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8" name="Google Shape;248;p45"/>
          <p:cNvSpPr txBox="1"/>
          <p:nvPr>
            <p:ph idx="17" type="subTitle"/>
          </p:nvPr>
        </p:nvSpPr>
        <p:spPr>
          <a:xfrm>
            <a:off x="5465950" y="2839721"/>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49" name="Google Shape;249;p45"/>
          <p:cNvSpPr txBox="1"/>
          <p:nvPr>
            <p:ph hasCustomPrompt="1" idx="18" type="title"/>
          </p:nvPr>
        </p:nvSpPr>
        <p:spPr>
          <a:xfrm>
            <a:off x="4927449" y="35759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50" name="Google Shape;250;p45"/>
          <p:cNvSpPr txBox="1"/>
          <p:nvPr>
            <p:ph idx="19" type="subTitle"/>
          </p:nvPr>
        </p:nvSpPr>
        <p:spPr>
          <a:xfrm>
            <a:off x="5465950" y="3575916"/>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251" name="Shape 251"/>
        <p:cNvGrpSpPr/>
        <p:nvPr/>
      </p:nvGrpSpPr>
      <p:grpSpPr>
        <a:xfrm>
          <a:off x="0" y="0"/>
          <a:ext cx="0" cy="0"/>
          <a:chOff x="0" y="0"/>
          <a:chExt cx="0" cy="0"/>
        </a:xfrm>
      </p:grpSpPr>
      <p:pic>
        <p:nvPicPr>
          <p:cNvPr id="252" name="Google Shape;252;p46"/>
          <p:cNvPicPr preferRelativeResize="0"/>
          <p:nvPr/>
        </p:nvPicPr>
        <p:blipFill rotWithShape="1">
          <a:blip r:embed="rId2">
            <a:alphaModFix/>
          </a:blip>
          <a:srcRect b="-35825" l="-6643" r="27548" t="13471"/>
          <a:stretch/>
        </p:blipFill>
        <p:spPr>
          <a:xfrm>
            <a:off x="5819050" y="0"/>
            <a:ext cx="3324950" cy="5143500"/>
          </a:xfrm>
          <a:prstGeom prst="rect">
            <a:avLst/>
          </a:prstGeom>
          <a:noFill/>
          <a:ln>
            <a:noFill/>
          </a:ln>
        </p:spPr>
      </p:pic>
      <p:pic>
        <p:nvPicPr>
          <p:cNvPr id="253" name="Google Shape;253;p46"/>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254" name="Google Shape;254;p46"/>
          <p:cNvSpPr txBox="1"/>
          <p:nvPr>
            <p:ph idx="1" type="subTitle"/>
          </p:nvPr>
        </p:nvSpPr>
        <p:spPr>
          <a:xfrm>
            <a:off x="715100" y="1503175"/>
            <a:ext cx="5930100" cy="200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255" name="Google Shape;255;p46"/>
          <p:cNvSpPr txBox="1"/>
          <p:nvPr>
            <p:ph idx="2" type="subTitle"/>
          </p:nvPr>
        </p:nvSpPr>
        <p:spPr>
          <a:xfrm>
            <a:off x="715100" y="3965300"/>
            <a:ext cx="5930100" cy="45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lt1"/>
        </a:solidFill>
      </p:bgPr>
    </p:bg>
    <p:spTree>
      <p:nvGrpSpPr>
        <p:cNvPr id="256"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b="2272" l="-19689" r="19690" t="41478"/>
          <a:stretch/>
        </p:blipFill>
        <p:spPr>
          <a:xfrm flipH="1" rot="10800000">
            <a:off x="0" y="-2285"/>
            <a:ext cx="9144000" cy="5148070"/>
          </a:xfrm>
          <a:prstGeom prst="rect">
            <a:avLst/>
          </a:prstGeom>
          <a:noFill/>
          <a:ln>
            <a:noFill/>
          </a:ln>
        </p:spPr>
      </p:pic>
      <p:sp>
        <p:nvSpPr>
          <p:cNvPr id="258" name="Google Shape;258;p47"/>
          <p:cNvSpPr txBox="1"/>
          <p:nvPr>
            <p:ph type="title"/>
          </p:nvPr>
        </p:nvSpPr>
        <p:spPr>
          <a:xfrm>
            <a:off x="715100" y="2259575"/>
            <a:ext cx="4276800" cy="2317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59" name="Google Shape;259;p47"/>
          <p:cNvSpPr txBox="1"/>
          <p:nvPr>
            <p:ph idx="1" type="body"/>
          </p:nvPr>
        </p:nvSpPr>
        <p:spPr>
          <a:xfrm>
            <a:off x="4572000" y="535000"/>
            <a:ext cx="3856500" cy="809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4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lt1"/>
        </a:solidFill>
      </p:bgPr>
    </p:bg>
    <p:spTree>
      <p:nvGrpSpPr>
        <p:cNvPr id="260" name="Shape 260"/>
        <p:cNvGrpSpPr/>
        <p:nvPr/>
      </p:nvGrpSpPr>
      <p:grpSpPr>
        <a:xfrm>
          <a:off x="0" y="0"/>
          <a:ext cx="0" cy="0"/>
          <a:chOff x="0" y="0"/>
          <a:chExt cx="0" cy="0"/>
        </a:xfrm>
      </p:grpSpPr>
      <p:pic>
        <p:nvPicPr>
          <p:cNvPr id="261" name="Google Shape;261;p48"/>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262" name="Google Shape;262;p48"/>
          <p:cNvSpPr txBox="1"/>
          <p:nvPr>
            <p:ph type="title"/>
          </p:nvPr>
        </p:nvSpPr>
        <p:spPr>
          <a:xfrm>
            <a:off x="715100"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63" name="Google Shape;263;p48"/>
          <p:cNvSpPr txBox="1"/>
          <p:nvPr>
            <p:ph idx="1" type="body"/>
          </p:nvPr>
        </p:nvSpPr>
        <p:spPr>
          <a:xfrm>
            <a:off x="715100"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lt1"/>
        </a:solidFill>
      </p:bgPr>
    </p:bg>
    <p:spTree>
      <p:nvGrpSpPr>
        <p:cNvPr id="264" name="Shape 264"/>
        <p:cNvGrpSpPr/>
        <p:nvPr/>
      </p:nvGrpSpPr>
      <p:grpSpPr>
        <a:xfrm>
          <a:off x="0" y="0"/>
          <a:ext cx="0" cy="0"/>
          <a:chOff x="0" y="0"/>
          <a:chExt cx="0" cy="0"/>
        </a:xfrm>
      </p:grpSpPr>
      <p:pic>
        <p:nvPicPr>
          <p:cNvPr id="265" name="Google Shape;265;p49"/>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266" name="Google Shape;266;p49"/>
          <p:cNvSpPr txBox="1"/>
          <p:nvPr>
            <p:ph type="title"/>
          </p:nvPr>
        </p:nvSpPr>
        <p:spPr>
          <a:xfrm>
            <a:off x="43022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67" name="Google Shape;267;p49"/>
          <p:cNvSpPr txBox="1"/>
          <p:nvPr>
            <p:ph idx="1" type="body"/>
          </p:nvPr>
        </p:nvSpPr>
        <p:spPr>
          <a:xfrm>
            <a:off x="43022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lt1"/>
        </a:solidFill>
      </p:bgPr>
    </p:bg>
    <p:spTree>
      <p:nvGrpSpPr>
        <p:cNvPr id="268" name="Shape 268"/>
        <p:cNvGrpSpPr/>
        <p:nvPr/>
      </p:nvGrpSpPr>
      <p:grpSpPr>
        <a:xfrm>
          <a:off x="0" y="0"/>
          <a:ext cx="0" cy="0"/>
          <a:chOff x="0" y="0"/>
          <a:chExt cx="0" cy="0"/>
        </a:xfrm>
      </p:grpSpPr>
      <p:pic>
        <p:nvPicPr>
          <p:cNvPr id="269" name="Google Shape;269;p50"/>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270" name="Google Shape;270;p50"/>
          <p:cNvSpPr txBox="1"/>
          <p:nvPr>
            <p:ph type="title"/>
          </p:nvPr>
        </p:nvSpPr>
        <p:spPr>
          <a:xfrm>
            <a:off x="15454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71" name="Google Shape;271;p50"/>
          <p:cNvSpPr txBox="1"/>
          <p:nvPr>
            <p:ph idx="1" type="body"/>
          </p:nvPr>
        </p:nvSpPr>
        <p:spPr>
          <a:xfrm>
            <a:off x="15454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272" name="Shape 272"/>
        <p:cNvGrpSpPr/>
        <p:nvPr/>
      </p:nvGrpSpPr>
      <p:grpSpPr>
        <a:xfrm>
          <a:off x="0" y="0"/>
          <a:ext cx="0" cy="0"/>
          <a:chOff x="0" y="0"/>
          <a:chExt cx="0" cy="0"/>
        </a:xfrm>
      </p:grpSpPr>
      <p:pic>
        <p:nvPicPr>
          <p:cNvPr id="273" name="Google Shape;273;p51"/>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274" name="Google Shape;274;p51"/>
          <p:cNvSpPr txBox="1"/>
          <p:nvPr>
            <p:ph idx="1" type="subTitle"/>
          </p:nvPr>
        </p:nvSpPr>
        <p:spPr>
          <a:xfrm>
            <a:off x="715100" y="20465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5" name="Google Shape;275;p5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76" name="Google Shape;276;p51"/>
          <p:cNvSpPr txBox="1"/>
          <p:nvPr>
            <p:ph idx="2" type="subTitle"/>
          </p:nvPr>
        </p:nvSpPr>
        <p:spPr>
          <a:xfrm>
            <a:off x="715100" y="32990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7" name="Google Shape;277;p51"/>
          <p:cNvSpPr txBox="1"/>
          <p:nvPr>
            <p:ph idx="3" type="subTitle"/>
          </p:nvPr>
        </p:nvSpPr>
        <p:spPr>
          <a:xfrm>
            <a:off x="715100" y="16667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78" name="Google Shape;278;p51"/>
          <p:cNvSpPr txBox="1"/>
          <p:nvPr>
            <p:ph idx="4" type="subTitle"/>
          </p:nvPr>
        </p:nvSpPr>
        <p:spPr>
          <a:xfrm>
            <a:off x="715100" y="29192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29"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31" name="Google Shape;31;p6"/>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279" name="Shape 279"/>
        <p:cNvGrpSpPr/>
        <p:nvPr/>
      </p:nvGrpSpPr>
      <p:grpSpPr>
        <a:xfrm>
          <a:off x="0" y="0"/>
          <a:ext cx="0" cy="0"/>
          <a:chOff x="0" y="0"/>
          <a:chExt cx="0" cy="0"/>
        </a:xfrm>
      </p:grpSpPr>
      <p:pic>
        <p:nvPicPr>
          <p:cNvPr id="280" name="Google Shape;280;p52"/>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281" name="Google Shape;281;p52"/>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282" name="Google Shape;282;p52"/>
          <p:cNvSpPr txBox="1"/>
          <p:nvPr>
            <p:ph idx="1" type="subTitle"/>
          </p:nvPr>
        </p:nvSpPr>
        <p:spPr>
          <a:xfrm>
            <a:off x="715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3" name="Google Shape;283;p52"/>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84" name="Google Shape;284;p52"/>
          <p:cNvSpPr txBox="1"/>
          <p:nvPr>
            <p:ph idx="2" type="subTitle"/>
          </p:nvPr>
        </p:nvSpPr>
        <p:spPr>
          <a:xfrm>
            <a:off x="7151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85" name="Google Shape;285;p52"/>
          <p:cNvSpPr txBox="1"/>
          <p:nvPr>
            <p:ph idx="3" type="subTitle"/>
          </p:nvPr>
        </p:nvSpPr>
        <p:spPr>
          <a:xfrm>
            <a:off x="3506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6" name="Google Shape;286;p52"/>
          <p:cNvSpPr txBox="1"/>
          <p:nvPr>
            <p:ph idx="4" type="subTitle"/>
          </p:nvPr>
        </p:nvSpPr>
        <p:spPr>
          <a:xfrm>
            <a:off x="3506099"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87" name="Google Shape;287;p52"/>
          <p:cNvSpPr txBox="1"/>
          <p:nvPr>
            <p:ph idx="5" type="subTitle"/>
          </p:nvPr>
        </p:nvSpPr>
        <p:spPr>
          <a:xfrm>
            <a:off x="6297202"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88" name="Google Shape;288;p52"/>
          <p:cNvSpPr txBox="1"/>
          <p:nvPr>
            <p:ph idx="6" type="subTitle"/>
          </p:nvPr>
        </p:nvSpPr>
        <p:spPr>
          <a:xfrm>
            <a:off x="62972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289" name="Shape 289"/>
        <p:cNvGrpSpPr/>
        <p:nvPr/>
      </p:nvGrpSpPr>
      <p:grpSpPr>
        <a:xfrm>
          <a:off x="0" y="0"/>
          <a:ext cx="0" cy="0"/>
          <a:chOff x="0" y="0"/>
          <a:chExt cx="0" cy="0"/>
        </a:xfrm>
      </p:grpSpPr>
      <p:pic>
        <p:nvPicPr>
          <p:cNvPr id="290" name="Google Shape;290;p53"/>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291" name="Google Shape;291;p53"/>
          <p:cNvSpPr txBox="1"/>
          <p:nvPr>
            <p:ph idx="1" type="subTitle"/>
          </p:nvPr>
        </p:nvSpPr>
        <p:spPr>
          <a:xfrm>
            <a:off x="7151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2" name="Google Shape;292;p53"/>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293" name="Google Shape;293;p53"/>
          <p:cNvSpPr txBox="1"/>
          <p:nvPr>
            <p:ph idx="2" type="subTitle"/>
          </p:nvPr>
        </p:nvSpPr>
        <p:spPr>
          <a:xfrm>
            <a:off x="7151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94" name="Google Shape;294;p53"/>
          <p:cNvSpPr txBox="1"/>
          <p:nvPr>
            <p:ph idx="3" type="subTitle"/>
          </p:nvPr>
        </p:nvSpPr>
        <p:spPr>
          <a:xfrm>
            <a:off x="3506099"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5" name="Google Shape;295;p53"/>
          <p:cNvSpPr txBox="1"/>
          <p:nvPr>
            <p:ph idx="4" type="subTitle"/>
          </p:nvPr>
        </p:nvSpPr>
        <p:spPr>
          <a:xfrm>
            <a:off x="3506099"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296" name="Google Shape;296;p53"/>
          <p:cNvSpPr txBox="1"/>
          <p:nvPr>
            <p:ph idx="5" type="subTitle"/>
          </p:nvPr>
        </p:nvSpPr>
        <p:spPr>
          <a:xfrm>
            <a:off x="62972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97" name="Google Shape;297;p53"/>
          <p:cNvSpPr txBox="1"/>
          <p:nvPr>
            <p:ph idx="6" type="subTitle"/>
          </p:nvPr>
        </p:nvSpPr>
        <p:spPr>
          <a:xfrm>
            <a:off x="62972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lt1"/>
        </a:solidFill>
      </p:bgPr>
    </p:bg>
    <p:spTree>
      <p:nvGrpSpPr>
        <p:cNvPr id="298" name="Shape 298"/>
        <p:cNvGrpSpPr/>
        <p:nvPr/>
      </p:nvGrpSpPr>
      <p:grpSpPr>
        <a:xfrm>
          <a:off x="0" y="0"/>
          <a:ext cx="0" cy="0"/>
          <a:chOff x="0" y="0"/>
          <a:chExt cx="0" cy="0"/>
        </a:xfrm>
      </p:grpSpPr>
      <p:pic>
        <p:nvPicPr>
          <p:cNvPr id="299" name="Google Shape;299;p54"/>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300" name="Google Shape;300;p54"/>
          <p:cNvSpPr txBox="1"/>
          <p:nvPr>
            <p:ph idx="1" type="subTitle"/>
          </p:nvPr>
        </p:nvSpPr>
        <p:spPr>
          <a:xfrm>
            <a:off x="7151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1" name="Google Shape;301;p54"/>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02" name="Google Shape;302;p54"/>
          <p:cNvSpPr txBox="1"/>
          <p:nvPr>
            <p:ph idx="2" type="subTitle"/>
          </p:nvPr>
        </p:nvSpPr>
        <p:spPr>
          <a:xfrm>
            <a:off x="7151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3" name="Google Shape;303;p54"/>
          <p:cNvSpPr txBox="1"/>
          <p:nvPr>
            <p:ph idx="3" type="subTitle"/>
          </p:nvPr>
        </p:nvSpPr>
        <p:spPr>
          <a:xfrm>
            <a:off x="7151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04" name="Google Shape;304;p54"/>
          <p:cNvSpPr txBox="1"/>
          <p:nvPr>
            <p:ph idx="4" type="subTitle"/>
          </p:nvPr>
        </p:nvSpPr>
        <p:spPr>
          <a:xfrm>
            <a:off x="7151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05" name="Google Shape;305;p54"/>
          <p:cNvSpPr txBox="1"/>
          <p:nvPr>
            <p:ph idx="5" type="subTitle"/>
          </p:nvPr>
        </p:nvSpPr>
        <p:spPr>
          <a:xfrm>
            <a:off x="46483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6" name="Google Shape;306;p54"/>
          <p:cNvSpPr txBox="1"/>
          <p:nvPr>
            <p:ph idx="6" type="subTitle"/>
          </p:nvPr>
        </p:nvSpPr>
        <p:spPr>
          <a:xfrm>
            <a:off x="46483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7" name="Google Shape;307;p54"/>
          <p:cNvSpPr txBox="1"/>
          <p:nvPr>
            <p:ph idx="7" type="subTitle"/>
          </p:nvPr>
        </p:nvSpPr>
        <p:spPr>
          <a:xfrm>
            <a:off x="46483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08" name="Google Shape;308;p54"/>
          <p:cNvSpPr txBox="1"/>
          <p:nvPr>
            <p:ph idx="8" type="subTitle"/>
          </p:nvPr>
        </p:nvSpPr>
        <p:spPr>
          <a:xfrm>
            <a:off x="46483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309" name="Shape 309"/>
        <p:cNvGrpSpPr/>
        <p:nvPr/>
      </p:nvGrpSpPr>
      <p:grpSpPr>
        <a:xfrm>
          <a:off x="0" y="0"/>
          <a:ext cx="0" cy="0"/>
          <a:chOff x="0" y="0"/>
          <a:chExt cx="0" cy="0"/>
        </a:xfrm>
      </p:grpSpPr>
      <p:sp>
        <p:nvSpPr>
          <p:cNvPr id="310" name="Google Shape;310;p55"/>
          <p:cNvSpPr txBox="1"/>
          <p:nvPr>
            <p:ph idx="1" type="subTitle"/>
          </p:nvPr>
        </p:nvSpPr>
        <p:spPr>
          <a:xfrm>
            <a:off x="715100"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1" name="Google Shape;311;p5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12" name="Google Shape;312;p55"/>
          <p:cNvSpPr txBox="1"/>
          <p:nvPr>
            <p:ph idx="2" type="subTitle"/>
          </p:nvPr>
        </p:nvSpPr>
        <p:spPr>
          <a:xfrm>
            <a:off x="715100"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3" name="Google Shape;313;p55"/>
          <p:cNvSpPr txBox="1"/>
          <p:nvPr>
            <p:ph idx="3" type="subTitle"/>
          </p:nvPr>
        </p:nvSpPr>
        <p:spPr>
          <a:xfrm>
            <a:off x="7151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14" name="Google Shape;314;p55"/>
          <p:cNvSpPr txBox="1"/>
          <p:nvPr>
            <p:ph idx="4" type="subTitle"/>
          </p:nvPr>
        </p:nvSpPr>
        <p:spPr>
          <a:xfrm>
            <a:off x="7151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15" name="Google Shape;315;p55"/>
          <p:cNvSpPr txBox="1"/>
          <p:nvPr>
            <p:ph idx="5" type="subTitle"/>
          </p:nvPr>
        </p:nvSpPr>
        <p:spPr>
          <a:xfrm>
            <a:off x="3355799"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6" name="Google Shape;316;p55"/>
          <p:cNvSpPr txBox="1"/>
          <p:nvPr>
            <p:ph idx="6" type="subTitle"/>
          </p:nvPr>
        </p:nvSpPr>
        <p:spPr>
          <a:xfrm>
            <a:off x="3355799"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7" name="Google Shape;317;p55"/>
          <p:cNvSpPr txBox="1"/>
          <p:nvPr>
            <p:ph idx="7" type="subTitle"/>
          </p:nvPr>
        </p:nvSpPr>
        <p:spPr>
          <a:xfrm>
            <a:off x="33558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18" name="Google Shape;318;p55"/>
          <p:cNvSpPr txBox="1"/>
          <p:nvPr>
            <p:ph idx="8" type="subTitle"/>
          </p:nvPr>
        </p:nvSpPr>
        <p:spPr>
          <a:xfrm>
            <a:off x="33558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19" name="Google Shape;319;p55"/>
          <p:cNvSpPr txBox="1"/>
          <p:nvPr>
            <p:ph idx="9" type="subTitle"/>
          </p:nvPr>
        </p:nvSpPr>
        <p:spPr>
          <a:xfrm>
            <a:off x="5996501"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0" name="Google Shape;320;p55"/>
          <p:cNvSpPr txBox="1"/>
          <p:nvPr>
            <p:ph idx="13" type="subTitle"/>
          </p:nvPr>
        </p:nvSpPr>
        <p:spPr>
          <a:xfrm>
            <a:off x="5996501"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1" name="Google Shape;321;p55"/>
          <p:cNvSpPr txBox="1"/>
          <p:nvPr>
            <p:ph idx="14" type="subTitle"/>
          </p:nvPr>
        </p:nvSpPr>
        <p:spPr>
          <a:xfrm>
            <a:off x="5996503"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22" name="Google Shape;322;p55"/>
          <p:cNvSpPr txBox="1"/>
          <p:nvPr>
            <p:ph idx="15" type="subTitle"/>
          </p:nvPr>
        </p:nvSpPr>
        <p:spPr>
          <a:xfrm>
            <a:off x="5996503"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lt1"/>
        </a:solidFill>
      </p:bgPr>
    </p:bg>
    <p:spTree>
      <p:nvGrpSpPr>
        <p:cNvPr id="323" name="Shape 323"/>
        <p:cNvGrpSpPr/>
        <p:nvPr/>
      </p:nvGrpSpPr>
      <p:grpSpPr>
        <a:xfrm>
          <a:off x="0" y="0"/>
          <a:ext cx="0" cy="0"/>
          <a:chOff x="0" y="0"/>
          <a:chExt cx="0" cy="0"/>
        </a:xfrm>
      </p:grpSpPr>
      <p:pic>
        <p:nvPicPr>
          <p:cNvPr id="324" name="Google Shape;324;p56"/>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325" name="Google Shape;325;p56"/>
          <p:cNvSpPr txBox="1"/>
          <p:nvPr>
            <p:ph hasCustomPrompt="1" type="title"/>
          </p:nvPr>
        </p:nvSpPr>
        <p:spPr>
          <a:xfrm>
            <a:off x="715100" y="9830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26" name="Google Shape;326;p56"/>
          <p:cNvSpPr txBox="1"/>
          <p:nvPr>
            <p:ph idx="1" type="subTitle"/>
          </p:nvPr>
        </p:nvSpPr>
        <p:spPr>
          <a:xfrm>
            <a:off x="715100" y="18587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7" name="Google Shape;327;p56"/>
          <p:cNvSpPr txBox="1"/>
          <p:nvPr>
            <p:ph hasCustomPrompt="1" idx="2" type="title"/>
          </p:nvPr>
        </p:nvSpPr>
        <p:spPr>
          <a:xfrm>
            <a:off x="715100" y="29216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328" name="Google Shape;328;p56"/>
          <p:cNvSpPr txBox="1"/>
          <p:nvPr>
            <p:ph idx="3" type="subTitle"/>
          </p:nvPr>
        </p:nvSpPr>
        <p:spPr>
          <a:xfrm>
            <a:off x="715100" y="37973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solidFill>
          <a:schemeClr val="lt1"/>
        </a:solidFill>
      </p:bgPr>
    </p:bg>
    <p:spTree>
      <p:nvGrpSpPr>
        <p:cNvPr id="329" name="Shape 329"/>
        <p:cNvGrpSpPr/>
        <p:nvPr/>
      </p:nvGrpSpPr>
      <p:grpSpPr>
        <a:xfrm>
          <a:off x="0" y="0"/>
          <a:ext cx="0" cy="0"/>
          <a:chOff x="0" y="0"/>
          <a:chExt cx="0" cy="0"/>
        </a:xfrm>
      </p:grpSpPr>
      <p:pic>
        <p:nvPicPr>
          <p:cNvPr id="330" name="Google Shape;330;p57"/>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331" name="Google Shape;331;p57"/>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332" name="Google Shape;332;p57"/>
          <p:cNvSpPr txBox="1"/>
          <p:nvPr>
            <p:ph hasCustomPrompt="1" idx="2" type="title"/>
          </p:nvPr>
        </p:nvSpPr>
        <p:spPr>
          <a:xfrm>
            <a:off x="7151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57"/>
          <p:cNvSpPr txBox="1"/>
          <p:nvPr>
            <p:ph idx="1" type="subTitle"/>
          </p:nvPr>
        </p:nvSpPr>
        <p:spPr>
          <a:xfrm>
            <a:off x="7151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4" name="Google Shape;334;p57"/>
          <p:cNvSpPr txBox="1"/>
          <p:nvPr>
            <p:ph idx="3" type="subTitle"/>
          </p:nvPr>
        </p:nvSpPr>
        <p:spPr>
          <a:xfrm>
            <a:off x="7151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35" name="Google Shape;335;p57"/>
          <p:cNvSpPr txBox="1"/>
          <p:nvPr>
            <p:ph idx="4" type="subTitle"/>
          </p:nvPr>
        </p:nvSpPr>
        <p:spPr>
          <a:xfrm>
            <a:off x="46483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6" name="Google Shape;336;p57"/>
          <p:cNvSpPr txBox="1"/>
          <p:nvPr>
            <p:ph idx="5" type="subTitle"/>
          </p:nvPr>
        </p:nvSpPr>
        <p:spPr>
          <a:xfrm>
            <a:off x="46483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337" name="Google Shape;337;p57"/>
          <p:cNvSpPr txBox="1"/>
          <p:nvPr>
            <p:ph hasCustomPrompt="1" idx="6" type="title"/>
          </p:nvPr>
        </p:nvSpPr>
        <p:spPr>
          <a:xfrm>
            <a:off x="46483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1"/>
        </a:solidFill>
      </p:bgPr>
    </p:bg>
    <p:spTree>
      <p:nvGrpSpPr>
        <p:cNvPr id="338" name="Shape 338"/>
        <p:cNvGrpSpPr/>
        <p:nvPr/>
      </p:nvGrpSpPr>
      <p:grpSpPr>
        <a:xfrm>
          <a:off x="0" y="0"/>
          <a:ext cx="0" cy="0"/>
          <a:chOff x="0" y="0"/>
          <a:chExt cx="0" cy="0"/>
        </a:xfrm>
      </p:grpSpPr>
      <p:sp>
        <p:nvSpPr>
          <p:cNvPr id="339" name="Google Shape;339;p5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lt1"/>
        </a:solidFill>
      </p:bgPr>
    </p:bg>
    <p:spTree>
      <p:nvGrpSpPr>
        <p:cNvPr id="340" name="Shape 340"/>
        <p:cNvGrpSpPr/>
        <p:nvPr/>
      </p:nvGrpSpPr>
      <p:grpSpPr>
        <a:xfrm>
          <a:off x="0" y="0"/>
          <a:ext cx="0" cy="0"/>
          <a:chOff x="0" y="0"/>
          <a:chExt cx="0" cy="0"/>
        </a:xfrm>
      </p:grpSpPr>
      <p:pic>
        <p:nvPicPr>
          <p:cNvPr id="341" name="Google Shape;341;p59"/>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342" name="Google Shape;342;p59"/>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343" name="Google Shape;343;p5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lt1"/>
        </a:solidFill>
      </p:bgPr>
    </p:bg>
    <p:spTree>
      <p:nvGrpSpPr>
        <p:cNvPr id="344" name="Shape 344"/>
        <p:cNvGrpSpPr/>
        <p:nvPr/>
      </p:nvGrpSpPr>
      <p:grpSpPr>
        <a:xfrm>
          <a:off x="0" y="0"/>
          <a:ext cx="0" cy="0"/>
          <a:chOff x="0" y="0"/>
          <a:chExt cx="0" cy="0"/>
        </a:xfrm>
      </p:grpSpPr>
      <p:pic>
        <p:nvPicPr>
          <p:cNvPr id="345" name="Google Shape;345;p60"/>
          <p:cNvPicPr preferRelativeResize="0"/>
          <p:nvPr/>
        </p:nvPicPr>
        <p:blipFill rotWithShape="1">
          <a:blip r:embed="rId2">
            <a:alphaModFix/>
          </a:blip>
          <a:srcRect b="-11170" l="-6643" r="27548" t="-11183"/>
          <a:stretch/>
        </p:blipFill>
        <p:spPr>
          <a:xfrm>
            <a:off x="5819050" y="0"/>
            <a:ext cx="3324950" cy="5143500"/>
          </a:xfrm>
          <a:prstGeom prst="rect">
            <a:avLst/>
          </a:prstGeom>
          <a:noFill/>
          <a:ln>
            <a:noFill/>
          </a:ln>
        </p:spPr>
      </p:pic>
      <p:sp>
        <p:nvSpPr>
          <p:cNvPr id="346" name="Google Shape;346;p6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347" name="Shape 347"/>
        <p:cNvGrpSpPr/>
        <p:nvPr/>
      </p:nvGrpSpPr>
      <p:grpSpPr>
        <a:xfrm>
          <a:off x="0" y="0"/>
          <a:ext cx="0" cy="0"/>
          <a:chOff x="0" y="0"/>
          <a:chExt cx="0" cy="0"/>
        </a:xfrm>
      </p:grpSpPr>
      <p:pic>
        <p:nvPicPr>
          <p:cNvPr id="348" name="Google Shape;348;p61"/>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349" name="Google Shape;349;p61"/>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350" name="Google Shape;350;p61"/>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51" name="Google Shape;351;p61"/>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52" name="Google Shape;352;p61"/>
          <p:cNvSpPr txBox="1"/>
          <p:nvPr/>
        </p:nvSpPr>
        <p:spPr>
          <a:xfrm>
            <a:off x="4571863" y="2278000"/>
            <a:ext cx="2683800" cy="49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b="1" lang="en" sz="9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900">
                <a:solidFill>
                  <a:schemeClr val="dk1"/>
                </a:solidFill>
                <a:latin typeface="Albert Sans"/>
                <a:ea typeface="Albert Sans"/>
                <a:cs typeface="Albert Sans"/>
                <a:sym typeface="Albert Sans"/>
              </a:rPr>
              <a:t>, and includes icons by </a:t>
            </a:r>
            <a:r>
              <a:rPr b="1" lang="en" sz="9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b="1" lang="en" sz="900">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b="1" lang="en" sz="9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900">
              <a:solidFill>
                <a:schemeClr val="dk1"/>
              </a:solidFill>
              <a:latin typeface="Albert Sans"/>
              <a:ea typeface="Albert Sans"/>
              <a:cs typeface="Albert Sans"/>
              <a:sym typeface="Alber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2"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b="34585" l="130683" r="175247" t="-50527"/>
          <a:stretch/>
        </p:blipFill>
        <p:spPr>
          <a:xfrm>
            <a:off x="1325" y="-1637"/>
            <a:ext cx="9141450" cy="5146775"/>
          </a:xfrm>
          <a:prstGeom prst="rect">
            <a:avLst/>
          </a:prstGeom>
          <a:noFill/>
          <a:ln>
            <a:noFill/>
          </a:ln>
        </p:spPr>
      </p:pic>
      <p:sp>
        <p:nvSpPr>
          <p:cNvPr id="34" name="Google Shape;34;p7"/>
          <p:cNvSpPr txBox="1"/>
          <p:nvPr>
            <p:ph type="title"/>
          </p:nvPr>
        </p:nvSpPr>
        <p:spPr>
          <a:xfrm>
            <a:off x="715100" y="535000"/>
            <a:ext cx="3856800" cy="954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5" name="Google Shape;35;p7"/>
          <p:cNvSpPr txBox="1"/>
          <p:nvPr>
            <p:ph idx="1" type="body"/>
          </p:nvPr>
        </p:nvSpPr>
        <p:spPr>
          <a:xfrm>
            <a:off x="715100" y="1641400"/>
            <a:ext cx="3856800" cy="7263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36" name="Google Shape;36;p7"/>
          <p:cNvSpPr/>
          <p:nvPr>
            <p:ph idx="2" type="pic"/>
          </p:nvPr>
        </p:nvSpPr>
        <p:spPr>
          <a:xfrm>
            <a:off x="5714900" y="-75"/>
            <a:ext cx="3429000" cy="51435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1"/>
        </a:solidFill>
      </p:bgPr>
    </p:bg>
    <p:spTree>
      <p:nvGrpSpPr>
        <p:cNvPr id="353" name="Shape 353"/>
        <p:cNvGrpSpPr/>
        <p:nvPr/>
      </p:nvGrpSpPr>
      <p:grpSpPr>
        <a:xfrm>
          <a:off x="0" y="0"/>
          <a:ext cx="0" cy="0"/>
          <a:chOff x="0" y="0"/>
          <a:chExt cx="0" cy="0"/>
        </a:xfrm>
      </p:grpSpPr>
      <p:pic>
        <p:nvPicPr>
          <p:cNvPr id="354" name="Google Shape;354;p62"/>
          <p:cNvPicPr preferRelativeResize="0"/>
          <p:nvPr/>
        </p:nvPicPr>
        <p:blipFill rotWithShape="1">
          <a:blip r:embed="rId2">
            <a:alphaModFix/>
          </a:blip>
          <a:srcRect b="-35825" l="-6643" r="27548" t="13471"/>
          <a:stretch/>
        </p:blipFill>
        <p:spPr>
          <a:xfrm flipH="1">
            <a:off x="-10682" y="-2437"/>
            <a:ext cx="3321295" cy="5143500"/>
          </a:xfrm>
          <a:prstGeom prst="rect">
            <a:avLst/>
          </a:prstGeom>
          <a:noFill/>
          <a:ln>
            <a:noFill/>
          </a:ln>
        </p:spPr>
      </p:pic>
      <p:pic>
        <p:nvPicPr>
          <p:cNvPr id="355" name="Google Shape;355;p62"/>
          <p:cNvPicPr preferRelativeResize="0"/>
          <p:nvPr/>
        </p:nvPicPr>
        <p:blipFill rotWithShape="1">
          <a:blip r:embed="rId2">
            <a:alphaModFix/>
          </a:blip>
          <a:srcRect b="-108521" l="-235242" r="44460" t="44962"/>
          <a:stretch/>
        </p:blipFill>
        <p:spPr>
          <a:xfrm flipH="1" rot="10800000">
            <a:off x="-10680" y="-2437"/>
            <a:ext cx="9144080" cy="514837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356" name="Shape 356"/>
        <p:cNvGrpSpPr/>
        <p:nvPr/>
      </p:nvGrpSpPr>
      <p:grpSpPr>
        <a:xfrm>
          <a:off x="0" y="0"/>
          <a:ext cx="0" cy="0"/>
          <a:chOff x="0" y="0"/>
          <a:chExt cx="0" cy="0"/>
        </a:xfrm>
      </p:grpSpPr>
      <p:pic>
        <p:nvPicPr>
          <p:cNvPr id="357" name="Google Shape;357;p63"/>
          <p:cNvPicPr preferRelativeResize="0"/>
          <p:nvPr/>
        </p:nvPicPr>
        <p:blipFill rotWithShape="1">
          <a:blip r:embed="rId2">
            <a:alphaModFix/>
          </a:blip>
          <a:srcRect b="-6811" l="-55210" r="55209" t="50562"/>
          <a:stretch/>
        </p:blipFill>
        <p:spPr>
          <a:xfrm>
            <a:off x="0" y="0"/>
            <a:ext cx="9144000" cy="5143500"/>
          </a:xfrm>
          <a:prstGeom prst="rect">
            <a:avLst/>
          </a:prstGeom>
          <a:noFill/>
          <a:ln>
            <a:noFill/>
          </a:ln>
        </p:spPr>
      </p:pic>
      <p:pic>
        <p:nvPicPr>
          <p:cNvPr id="358" name="Google Shape;358;p63"/>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362" name="Shape 362"/>
        <p:cNvGrpSpPr/>
        <p:nvPr/>
      </p:nvGrpSpPr>
      <p:grpSpPr>
        <a:xfrm>
          <a:off x="0" y="0"/>
          <a:ext cx="0" cy="0"/>
          <a:chOff x="0" y="0"/>
          <a:chExt cx="0" cy="0"/>
        </a:xfrm>
      </p:grpSpPr>
      <p:pic>
        <p:nvPicPr>
          <p:cNvPr id="363" name="Google Shape;363;p65"/>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pic>
        <p:nvPicPr>
          <p:cNvPr id="364" name="Google Shape;364;p65"/>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365" name="Google Shape;365;p65"/>
          <p:cNvSpPr txBox="1"/>
          <p:nvPr>
            <p:ph type="ctrTitle"/>
          </p:nvPr>
        </p:nvSpPr>
        <p:spPr>
          <a:xfrm>
            <a:off x="711750" y="1958600"/>
            <a:ext cx="4280100" cy="2649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5200"/>
              <a:buNone/>
              <a:defRPr sz="9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66" name="Google Shape;366;p65"/>
          <p:cNvSpPr txBox="1"/>
          <p:nvPr>
            <p:ph idx="1" type="subTitle"/>
          </p:nvPr>
        </p:nvSpPr>
        <p:spPr>
          <a:xfrm>
            <a:off x="4572000" y="535000"/>
            <a:ext cx="3860400" cy="38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367" name="Shape 367"/>
        <p:cNvGrpSpPr/>
        <p:nvPr/>
      </p:nvGrpSpPr>
      <p:grpSpPr>
        <a:xfrm>
          <a:off x="0" y="0"/>
          <a:ext cx="0" cy="0"/>
          <a:chOff x="0" y="0"/>
          <a:chExt cx="0" cy="0"/>
        </a:xfrm>
      </p:grpSpPr>
      <p:pic>
        <p:nvPicPr>
          <p:cNvPr id="368" name="Google Shape;368;p66"/>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369" name="Google Shape;369;p66"/>
          <p:cNvPicPr preferRelativeResize="0"/>
          <p:nvPr/>
        </p:nvPicPr>
        <p:blipFill rotWithShape="1">
          <a:blip r:embed="rId3">
            <a:alphaModFix/>
          </a:blip>
          <a:srcRect b="-40" l="36283" r="-6" t="30"/>
          <a:stretch/>
        </p:blipFill>
        <p:spPr>
          <a:xfrm rot="10800000">
            <a:off x="5864950" y="-3275"/>
            <a:ext cx="3279050" cy="5146775"/>
          </a:xfrm>
          <a:prstGeom prst="rect">
            <a:avLst/>
          </a:prstGeom>
          <a:noFill/>
          <a:ln>
            <a:noFill/>
          </a:ln>
        </p:spPr>
      </p:pic>
      <p:sp>
        <p:nvSpPr>
          <p:cNvPr id="370" name="Google Shape;370;p66"/>
          <p:cNvSpPr txBox="1"/>
          <p:nvPr>
            <p:ph type="title"/>
          </p:nvPr>
        </p:nvSpPr>
        <p:spPr>
          <a:xfrm>
            <a:off x="715100" y="3328050"/>
            <a:ext cx="7708800" cy="1253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1" name="Google Shape;371;p66"/>
          <p:cNvSpPr txBox="1"/>
          <p:nvPr>
            <p:ph hasCustomPrompt="1" idx="2" type="title"/>
          </p:nvPr>
        </p:nvSpPr>
        <p:spPr>
          <a:xfrm>
            <a:off x="715100" y="2074250"/>
            <a:ext cx="7708800" cy="1253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7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372" name="Google Shape;372;p66"/>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373" name="Shape 373"/>
        <p:cNvGrpSpPr/>
        <p:nvPr/>
      </p:nvGrpSpPr>
      <p:grpSpPr>
        <a:xfrm>
          <a:off x="0" y="0"/>
          <a:ext cx="0" cy="0"/>
          <a:chOff x="0" y="0"/>
          <a:chExt cx="0" cy="0"/>
        </a:xfrm>
      </p:grpSpPr>
      <p:pic>
        <p:nvPicPr>
          <p:cNvPr id="374" name="Google Shape;374;p67"/>
          <p:cNvPicPr preferRelativeResize="0"/>
          <p:nvPr/>
        </p:nvPicPr>
        <p:blipFill rotWithShape="1">
          <a:blip r:embed="rId2">
            <a:alphaModFix/>
          </a:blip>
          <a:srcRect b="41635" l="174697" r="177064" t="-83399"/>
          <a:stretch/>
        </p:blipFill>
        <p:spPr>
          <a:xfrm>
            <a:off x="1325" y="-1637"/>
            <a:ext cx="9141450" cy="5146775"/>
          </a:xfrm>
          <a:prstGeom prst="rect">
            <a:avLst/>
          </a:prstGeom>
          <a:noFill/>
          <a:ln>
            <a:noFill/>
          </a:ln>
        </p:spPr>
      </p:pic>
      <p:sp>
        <p:nvSpPr>
          <p:cNvPr id="375" name="Google Shape;375;p67"/>
          <p:cNvSpPr txBox="1"/>
          <p:nvPr>
            <p:ph type="title"/>
          </p:nvPr>
        </p:nvSpPr>
        <p:spPr>
          <a:xfrm>
            <a:off x="715100" y="535000"/>
            <a:ext cx="3856800" cy="948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76" name="Google Shape;376;p67"/>
          <p:cNvSpPr txBox="1"/>
          <p:nvPr>
            <p:ph idx="1" type="body"/>
          </p:nvPr>
        </p:nvSpPr>
        <p:spPr>
          <a:xfrm>
            <a:off x="715100" y="1636300"/>
            <a:ext cx="3856800" cy="18948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377" name="Google Shape;377;p67"/>
          <p:cNvSpPr/>
          <p:nvPr>
            <p:ph idx="2" type="pic"/>
          </p:nvPr>
        </p:nvSpPr>
        <p:spPr>
          <a:xfrm>
            <a:off x="5715175" y="75"/>
            <a:ext cx="3429000" cy="51435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378" name="Shape 378"/>
        <p:cNvGrpSpPr/>
        <p:nvPr/>
      </p:nvGrpSpPr>
      <p:grpSpPr>
        <a:xfrm>
          <a:off x="0" y="0"/>
          <a:ext cx="0" cy="0"/>
          <a:chOff x="0" y="0"/>
          <a:chExt cx="0" cy="0"/>
        </a:xfrm>
      </p:grpSpPr>
      <p:pic>
        <p:nvPicPr>
          <p:cNvPr id="379" name="Google Shape;379;p68"/>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380" name="Google Shape;380;p68"/>
          <p:cNvSpPr txBox="1"/>
          <p:nvPr>
            <p:ph idx="1" type="subTitle"/>
          </p:nvPr>
        </p:nvSpPr>
        <p:spPr>
          <a:xfrm>
            <a:off x="11897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1" name="Google Shape;381;p6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82" name="Google Shape;382;p68"/>
          <p:cNvSpPr txBox="1"/>
          <p:nvPr>
            <p:ph idx="2" type="subTitle"/>
          </p:nvPr>
        </p:nvSpPr>
        <p:spPr>
          <a:xfrm>
            <a:off x="50466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383" name="Shape 383"/>
        <p:cNvGrpSpPr/>
        <p:nvPr/>
      </p:nvGrpSpPr>
      <p:grpSpPr>
        <a:xfrm>
          <a:off x="0" y="0"/>
          <a:ext cx="0" cy="0"/>
          <a:chOff x="0" y="0"/>
          <a:chExt cx="0" cy="0"/>
        </a:xfrm>
      </p:grpSpPr>
      <p:pic>
        <p:nvPicPr>
          <p:cNvPr id="384" name="Google Shape;384;p69"/>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385" name="Google Shape;385;p6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86" name="Shape 386"/>
        <p:cNvGrpSpPr/>
        <p:nvPr/>
      </p:nvGrpSpPr>
      <p:grpSpPr>
        <a:xfrm>
          <a:off x="0" y="0"/>
          <a:ext cx="0" cy="0"/>
          <a:chOff x="0" y="0"/>
          <a:chExt cx="0" cy="0"/>
        </a:xfrm>
      </p:grpSpPr>
      <p:pic>
        <p:nvPicPr>
          <p:cNvPr id="387" name="Google Shape;387;p70"/>
          <p:cNvPicPr preferRelativeResize="0"/>
          <p:nvPr/>
        </p:nvPicPr>
        <p:blipFill rotWithShape="1">
          <a:blip r:embed="rId2">
            <a:alphaModFix/>
          </a:blip>
          <a:srcRect b="34585" l="130683" r="175247" t="-50527"/>
          <a:stretch/>
        </p:blipFill>
        <p:spPr>
          <a:xfrm>
            <a:off x="1325" y="-1637"/>
            <a:ext cx="9141450" cy="5146775"/>
          </a:xfrm>
          <a:prstGeom prst="rect">
            <a:avLst/>
          </a:prstGeom>
          <a:noFill/>
          <a:ln>
            <a:noFill/>
          </a:ln>
        </p:spPr>
      </p:pic>
      <p:sp>
        <p:nvSpPr>
          <p:cNvPr id="388" name="Google Shape;388;p70"/>
          <p:cNvSpPr txBox="1"/>
          <p:nvPr>
            <p:ph type="title"/>
          </p:nvPr>
        </p:nvSpPr>
        <p:spPr>
          <a:xfrm>
            <a:off x="715100" y="535000"/>
            <a:ext cx="3856800" cy="954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389" name="Google Shape;389;p70"/>
          <p:cNvSpPr txBox="1"/>
          <p:nvPr>
            <p:ph idx="1" type="body"/>
          </p:nvPr>
        </p:nvSpPr>
        <p:spPr>
          <a:xfrm>
            <a:off x="715100" y="1641400"/>
            <a:ext cx="3856800" cy="7263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390" name="Google Shape;390;p70"/>
          <p:cNvSpPr/>
          <p:nvPr>
            <p:ph idx="2" type="pic"/>
          </p:nvPr>
        </p:nvSpPr>
        <p:spPr>
          <a:xfrm>
            <a:off x="5714900" y="-75"/>
            <a:ext cx="3429000" cy="51435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391" name="Shape 391"/>
        <p:cNvGrpSpPr/>
        <p:nvPr/>
      </p:nvGrpSpPr>
      <p:grpSpPr>
        <a:xfrm>
          <a:off x="0" y="0"/>
          <a:ext cx="0" cy="0"/>
          <a:chOff x="0" y="0"/>
          <a:chExt cx="0" cy="0"/>
        </a:xfrm>
      </p:grpSpPr>
      <p:pic>
        <p:nvPicPr>
          <p:cNvPr id="392" name="Google Shape;392;p71"/>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393" name="Google Shape;393;p71"/>
          <p:cNvSpPr txBox="1"/>
          <p:nvPr>
            <p:ph type="title"/>
          </p:nvPr>
        </p:nvSpPr>
        <p:spPr>
          <a:xfrm>
            <a:off x="715100" y="535000"/>
            <a:ext cx="7713900" cy="23172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394" name="Shape 394"/>
        <p:cNvGrpSpPr/>
        <p:nvPr/>
      </p:nvGrpSpPr>
      <p:grpSpPr>
        <a:xfrm>
          <a:off x="0" y="0"/>
          <a:ext cx="0" cy="0"/>
          <a:chOff x="0" y="0"/>
          <a:chExt cx="0" cy="0"/>
        </a:xfrm>
      </p:grpSpPr>
      <p:pic>
        <p:nvPicPr>
          <p:cNvPr id="395" name="Google Shape;395;p72"/>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396" name="Google Shape;396;p72"/>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97" name="Google Shape;397;p72"/>
          <p:cNvSpPr txBox="1"/>
          <p:nvPr>
            <p:ph idx="1" type="subTitle"/>
          </p:nvPr>
        </p:nvSpPr>
        <p:spPr>
          <a:xfrm>
            <a:off x="4572000" y="3358100"/>
            <a:ext cx="3856800" cy="125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37"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39" name="Google Shape;39;p8"/>
          <p:cNvSpPr txBox="1"/>
          <p:nvPr>
            <p:ph type="title"/>
          </p:nvPr>
        </p:nvSpPr>
        <p:spPr>
          <a:xfrm>
            <a:off x="715100" y="535000"/>
            <a:ext cx="7713900" cy="23172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8" name="Shape 398"/>
        <p:cNvGrpSpPr/>
        <p:nvPr/>
      </p:nvGrpSpPr>
      <p:grpSpPr>
        <a:xfrm>
          <a:off x="0" y="0"/>
          <a:ext cx="0" cy="0"/>
          <a:chOff x="0" y="0"/>
          <a:chExt cx="0" cy="0"/>
        </a:xfrm>
      </p:grpSpPr>
      <p:sp>
        <p:nvSpPr>
          <p:cNvPr id="399" name="Google Shape;399;p73"/>
          <p:cNvSpPr/>
          <p:nvPr>
            <p:ph idx="2" type="pic"/>
          </p:nvPr>
        </p:nvSpPr>
        <p:spPr>
          <a:xfrm>
            <a:off x="0" y="0"/>
            <a:ext cx="9144000" cy="5143500"/>
          </a:xfrm>
          <a:prstGeom prst="rect">
            <a:avLst/>
          </a:prstGeom>
          <a:noFill/>
          <a:ln>
            <a:noFill/>
          </a:ln>
        </p:spPr>
      </p:sp>
      <p:sp>
        <p:nvSpPr>
          <p:cNvPr id="400" name="Google Shape;400;p73"/>
          <p:cNvSpPr txBox="1"/>
          <p:nvPr>
            <p:ph type="title"/>
          </p:nvPr>
        </p:nvSpPr>
        <p:spPr>
          <a:xfrm>
            <a:off x="715100" y="4059800"/>
            <a:ext cx="7713600" cy="548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401" name="Shape 401"/>
        <p:cNvGrpSpPr/>
        <p:nvPr/>
      </p:nvGrpSpPr>
      <p:grpSpPr>
        <a:xfrm>
          <a:off x="0" y="0"/>
          <a:ext cx="0" cy="0"/>
          <a:chOff x="0" y="0"/>
          <a:chExt cx="0" cy="0"/>
        </a:xfrm>
      </p:grpSpPr>
      <p:pic>
        <p:nvPicPr>
          <p:cNvPr id="402" name="Google Shape;402;p74"/>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403" name="Google Shape;403;p74"/>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404" name="Google Shape;404;p74"/>
          <p:cNvSpPr txBox="1"/>
          <p:nvPr>
            <p:ph hasCustomPrompt="1" type="title"/>
          </p:nvPr>
        </p:nvSpPr>
        <p:spPr>
          <a:xfrm>
            <a:off x="715100" y="3068600"/>
            <a:ext cx="7713900" cy="1539900"/>
          </a:xfrm>
          <a:prstGeom prst="rect">
            <a:avLst/>
          </a:prstGeom>
        </p:spPr>
        <p:txBody>
          <a:bodyPr anchorCtr="0" anchor="t" bIns="91425" lIns="91425" spcFirstLastPara="1" rIns="91425" wrap="square" tIns="91425">
            <a:noAutofit/>
          </a:bodyPr>
          <a:lstStyle>
            <a:lvl1pPr lvl="0" rtl="0">
              <a:spcBef>
                <a:spcPts val="0"/>
              </a:spcBef>
              <a:spcAft>
                <a:spcPts val="0"/>
              </a:spcAft>
              <a:buSzPts val="9600"/>
              <a:buNone/>
              <a:defRPr sz="9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05" name="Google Shape;405;p74"/>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6" name="Shape 406"/>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lt1"/>
        </a:solidFill>
      </p:bgPr>
    </p:bg>
    <p:spTree>
      <p:nvGrpSpPr>
        <p:cNvPr id="407" name="Shape 407"/>
        <p:cNvGrpSpPr/>
        <p:nvPr/>
      </p:nvGrpSpPr>
      <p:grpSpPr>
        <a:xfrm>
          <a:off x="0" y="0"/>
          <a:ext cx="0" cy="0"/>
          <a:chOff x="0" y="0"/>
          <a:chExt cx="0" cy="0"/>
        </a:xfrm>
      </p:grpSpPr>
      <p:pic>
        <p:nvPicPr>
          <p:cNvPr id="408" name="Google Shape;408;p76"/>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409" name="Google Shape;409;p76"/>
          <p:cNvSpPr txBox="1"/>
          <p:nvPr>
            <p:ph hasCustomPrompt="1" type="title"/>
          </p:nvPr>
        </p:nvSpPr>
        <p:spPr>
          <a:xfrm>
            <a:off x="1070650"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0" name="Google Shape;410;p76"/>
          <p:cNvSpPr txBox="1"/>
          <p:nvPr>
            <p:ph idx="1" type="subTitle"/>
          </p:nvPr>
        </p:nvSpPr>
        <p:spPr>
          <a:xfrm>
            <a:off x="1609075"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11" name="Google Shape;411;p76"/>
          <p:cNvSpPr txBox="1"/>
          <p:nvPr>
            <p:ph idx="2"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412" name="Google Shape;412;p76"/>
          <p:cNvSpPr txBox="1"/>
          <p:nvPr>
            <p:ph hasCustomPrompt="1" idx="3" type="title"/>
          </p:nvPr>
        </p:nvSpPr>
        <p:spPr>
          <a:xfrm>
            <a:off x="1070650" y="21035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3" name="Google Shape;413;p76"/>
          <p:cNvSpPr txBox="1"/>
          <p:nvPr>
            <p:ph idx="4" type="subTitle"/>
          </p:nvPr>
        </p:nvSpPr>
        <p:spPr>
          <a:xfrm>
            <a:off x="1609075" y="2103524"/>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14" name="Google Shape;414;p76"/>
          <p:cNvSpPr txBox="1"/>
          <p:nvPr>
            <p:ph hasCustomPrompt="1" idx="5" type="title"/>
          </p:nvPr>
        </p:nvSpPr>
        <p:spPr>
          <a:xfrm>
            <a:off x="1070650" y="28397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5" name="Google Shape;415;p76"/>
          <p:cNvSpPr txBox="1"/>
          <p:nvPr>
            <p:ph idx="6" type="subTitle"/>
          </p:nvPr>
        </p:nvSpPr>
        <p:spPr>
          <a:xfrm>
            <a:off x="1609075" y="28397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16" name="Google Shape;416;p76"/>
          <p:cNvSpPr txBox="1"/>
          <p:nvPr>
            <p:ph hasCustomPrompt="1" idx="7" type="title"/>
          </p:nvPr>
        </p:nvSpPr>
        <p:spPr>
          <a:xfrm>
            <a:off x="1070650" y="3575950"/>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7" name="Google Shape;417;p76"/>
          <p:cNvSpPr txBox="1"/>
          <p:nvPr>
            <p:ph idx="8" type="subTitle"/>
          </p:nvPr>
        </p:nvSpPr>
        <p:spPr>
          <a:xfrm>
            <a:off x="1609075" y="3575948"/>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18" name="Google Shape;418;p76"/>
          <p:cNvSpPr txBox="1"/>
          <p:nvPr>
            <p:ph hasCustomPrompt="1" idx="9" type="title"/>
          </p:nvPr>
        </p:nvSpPr>
        <p:spPr>
          <a:xfrm>
            <a:off x="4927449" y="13673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19" name="Google Shape;419;p76"/>
          <p:cNvSpPr txBox="1"/>
          <p:nvPr>
            <p:ph idx="13" type="subTitle"/>
          </p:nvPr>
        </p:nvSpPr>
        <p:spPr>
          <a:xfrm>
            <a:off x="5465950" y="1367325"/>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20" name="Google Shape;420;p76"/>
          <p:cNvSpPr txBox="1"/>
          <p:nvPr>
            <p:ph hasCustomPrompt="1" idx="14" type="title"/>
          </p:nvPr>
        </p:nvSpPr>
        <p:spPr>
          <a:xfrm>
            <a:off x="4927449" y="2103522"/>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1" name="Google Shape;421;p76"/>
          <p:cNvSpPr txBox="1"/>
          <p:nvPr>
            <p:ph idx="15" type="subTitle"/>
          </p:nvPr>
        </p:nvSpPr>
        <p:spPr>
          <a:xfrm>
            <a:off x="5465950" y="2103519"/>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22" name="Google Shape;422;p76"/>
          <p:cNvSpPr txBox="1"/>
          <p:nvPr>
            <p:ph hasCustomPrompt="1" idx="16" type="title"/>
          </p:nvPr>
        </p:nvSpPr>
        <p:spPr>
          <a:xfrm>
            <a:off x="4927449" y="2839728"/>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3" name="Google Shape;423;p76"/>
          <p:cNvSpPr txBox="1"/>
          <p:nvPr>
            <p:ph idx="17" type="subTitle"/>
          </p:nvPr>
        </p:nvSpPr>
        <p:spPr>
          <a:xfrm>
            <a:off x="5465950" y="2839721"/>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24" name="Google Shape;424;p76"/>
          <p:cNvSpPr txBox="1"/>
          <p:nvPr>
            <p:ph hasCustomPrompt="1" idx="18" type="title"/>
          </p:nvPr>
        </p:nvSpPr>
        <p:spPr>
          <a:xfrm>
            <a:off x="4927449" y="3575925"/>
            <a:ext cx="538500" cy="7362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5" name="Google Shape;425;p76"/>
          <p:cNvSpPr txBox="1"/>
          <p:nvPr>
            <p:ph idx="19" type="subTitle"/>
          </p:nvPr>
        </p:nvSpPr>
        <p:spPr>
          <a:xfrm>
            <a:off x="5465950" y="3575916"/>
            <a:ext cx="2607300" cy="73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lt1"/>
        </a:solidFill>
      </p:bgPr>
    </p:bg>
    <p:spTree>
      <p:nvGrpSpPr>
        <p:cNvPr id="426" name="Shape 426"/>
        <p:cNvGrpSpPr/>
        <p:nvPr/>
      </p:nvGrpSpPr>
      <p:grpSpPr>
        <a:xfrm>
          <a:off x="0" y="0"/>
          <a:ext cx="0" cy="0"/>
          <a:chOff x="0" y="0"/>
          <a:chExt cx="0" cy="0"/>
        </a:xfrm>
      </p:grpSpPr>
      <p:pic>
        <p:nvPicPr>
          <p:cNvPr id="427" name="Google Shape;427;p77"/>
          <p:cNvPicPr preferRelativeResize="0"/>
          <p:nvPr/>
        </p:nvPicPr>
        <p:blipFill rotWithShape="1">
          <a:blip r:embed="rId2">
            <a:alphaModFix/>
          </a:blip>
          <a:srcRect b="-35825" l="-6643" r="27548" t="13471"/>
          <a:stretch/>
        </p:blipFill>
        <p:spPr>
          <a:xfrm>
            <a:off x="5819050" y="0"/>
            <a:ext cx="3324950" cy="5143500"/>
          </a:xfrm>
          <a:prstGeom prst="rect">
            <a:avLst/>
          </a:prstGeom>
          <a:noFill/>
          <a:ln>
            <a:noFill/>
          </a:ln>
        </p:spPr>
      </p:pic>
      <p:pic>
        <p:nvPicPr>
          <p:cNvPr id="428" name="Google Shape;428;p77"/>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429" name="Google Shape;429;p77"/>
          <p:cNvSpPr txBox="1"/>
          <p:nvPr>
            <p:ph idx="1" type="subTitle"/>
          </p:nvPr>
        </p:nvSpPr>
        <p:spPr>
          <a:xfrm>
            <a:off x="715100" y="1503175"/>
            <a:ext cx="5930100" cy="200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430" name="Google Shape;430;p77"/>
          <p:cNvSpPr txBox="1"/>
          <p:nvPr>
            <p:ph idx="2" type="subTitle"/>
          </p:nvPr>
        </p:nvSpPr>
        <p:spPr>
          <a:xfrm>
            <a:off x="715100" y="3965300"/>
            <a:ext cx="5930100" cy="4560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bg>
      <p:bgPr>
        <a:solidFill>
          <a:schemeClr val="lt1"/>
        </a:solidFill>
      </p:bgPr>
    </p:bg>
    <p:spTree>
      <p:nvGrpSpPr>
        <p:cNvPr id="431" name="Shape 431"/>
        <p:cNvGrpSpPr/>
        <p:nvPr/>
      </p:nvGrpSpPr>
      <p:grpSpPr>
        <a:xfrm>
          <a:off x="0" y="0"/>
          <a:ext cx="0" cy="0"/>
          <a:chOff x="0" y="0"/>
          <a:chExt cx="0" cy="0"/>
        </a:xfrm>
      </p:grpSpPr>
      <p:pic>
        <p:nvPicPr>
          <p:cNvPr id="432" name="Google Shape;432;p78"/>
          <p:cNvPicPr preferRelativeResize="0"/>
          <p:nvPr/>
        </p:nvPicPr>
        <p:blipFill rotWithShape="1">
          <a:blip r:embed="rId2">
            <a:alphaModFix/>
          </a:blip>
          <a:srcRect b="2272" l="-19689" r="19690" t="41478"/>
          <a:stretch/>
        </p:blipFill>
        <p:spPr>
          <a:xfrm flipH="1" rot="10800000">
            <a:off x="0" y="-2285"/>
            <a:ext cx="9144000" cy="5148070"/>
          </a:xfrm>
          <a:prstGeom prst="rect">
            <a:avLst/>
          </a:prstGeom>
          <a:noFill/>
          <a:ln>
            <a:noFill/>
          </a:ln>
        </p:spPr>
      </p:pic>
      <p:sp>
        <p:nvSpPr>
          <p:cNvPr id="433" name="Google Shape;433;p78"/>
          <p:cNvSpPr txBox="1"/>
          <p:nvPr>
            <p:ph type="title"/>
          </p:nvPr>
        </p:nvSpPr>
        <p:spPr>
          <a:xfrm>
            <a:off x="715100" y="2259575"/>
            <a:ext cx="4276800" cy="23172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34" name="Google Shape;434;p78"/>
          <p:cNvSpPr txBox="1"/>
          <p:nvPr>
            <p:ph idx="1" type="body"/>
          </p:nvPr>
        </p:nvSpPr>
        <p:spPr>
          <a:xfrm>
            <a:off x="4572000" y="535000"/>
            <a:ext cx="3856500" cy="809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4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bg>
      <p:bgPr>
        <a:solidFill>
          <a:schemeClr val="lt1"/>
        </a:solidFill>
      </p:bgPr>
    </p:bg>
    <p:spTree>
      <p:nvGrpSpPr>
        <p:cNvPr id="435" name="Shape 435"/>
        <p:cNvGrpSpPr/>
        <p:nvPr/>
      </p:nvGrpSpPr>
      <p:grpSpPr>
        <a:xfrm>
          <a:off x="0" y="0"/>
          <a:ext cx="0" cy="0"/>
          <a:chOff x="0" y="0"/>
          <a:chExt cx="0" cy="0"/>
        </a:xfrm>
      </p:grpSpPr>
      <p:pic>
        <p:nvPicPr>
          <p:cNvPr id="436" name="Google Shape;436;p79"/>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437" name="Google Shape;437;p79"/>
          <p:cNvSpPr txBox="1"/>
          <p:nvPr>
            <p:ph type="title"/>
          </p:nvPr>
        </p:nvSpPr>
        <p:spPr>
          <a:xfrm>
            <a:off x="715100"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38" name="Google Shape;438;p79"/>
          <p:cNvSpPr txBox="1"/>
          <p:nvPr>
            <p:ph idx="1" type="body"/>
          </p:nvPr>
        </p:nvSpPr>
        <p:spPr>
          <a:xfrm>
            <a:off x="715100"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bg>
      <p:bgPr>
        <a:solidFill>
          <a:schemeClr val="lt1"/>
        </a:solidFill>
      </p:bgPr>
    </p:bg>
    <p:spTree>
      <p:nvGrpSpPr>
        <p:cNvPr id="439" name="Shape 439"/>
        <p:cNvGrpSpPr/>
        <p:nvPr/>
      </p:nvGrpSpPr>
      <p:grpSpPr>
        <a:xfrm>
          <a:off x="0" y="0"/>
          <a:ext cx="0" cy="0"/>
          <a:chOff x="0" y="0"/>
          <a:chExt cx="0" cy="0"/>
        </a:xfrm>
      </p:grpSpPr>
      <p:pic>
        <p:nvPicPr>
          <p:cNvPr id="440" name="Google Shape;440;p80"/>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441" name="Google Shape;441;p80"/>
          <p:cNvSpPr txBox="1"/>
          <p:nvPr>
            <p:ph type="title"/>
          </p:nvPr>
        </p:nvSpPr>
        <p:spPr>
          <a:xfrm>
            <a:off x="43022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42" name="Google Shape;442;p80"/>
          <p:cNvSpPr txBox="1"/>
          <p:nvPr>
            <p:ph idx="1" type="body"/>
          </p:nvPr>
        </p:nvSpPr>
        <p:spPr>
          <a:xfrm>
            <a:off x="43022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
    <p:bg>
      <p:bgPr>
        <a:solidFill>
          <a:schemeClr val="lt1"/>
        </a:solidFill>
      </p:bgPr>
    </p:bg>
    <p:spTree>
      <p:nvGrpSpPr>
        <p:cNvPr id="443" name="Shape 443"/>
        <p:cNvGrpSpPr/>
        <p:nvPr/>
      </p:nvGrpSpPr>
      <p:grpSpPr>
        <a:xfrm>
          <a:off x="0" y="0"/>
          <a:ext cx="0" cy="0"/>
          <a:chOff x="0" y="0"/>
          <a:chExt cx="0" cy="0"/>
        </a:xfrm>
      </p:grpSpPr>
      <p:pic>
        <p:nvPicPr>
          <p:cNvPr id="444" name="Google Shape;444;p81"/>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445" name="Google Shape;445;p81"/>
          <p:cNvSpPr txBox="1"/>
          <p:nvPr>
            <p:ph type="title"/>
          </p:nvPr>
        </p:nvSpPr>
        <p:spPr>
          <a:xfrm>
            <a:off x="1545472" y="1931850"/>
            <a:ext cx="3704400" cy="548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46" name="Google Shape;446;p81"/>
          <p:cNvSpPr txBox="1"/>
          <p:nvPr>
            <p:ph idx="1" type="body"/>
          </p:nvPr>
        </p:nvSpPr>
        <p:spPr>
          <a:xfrm>
            <a:off x="1545472" y="2480550"/>
            <a:ext cx="3704400" cy="7311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solidFill>
          <a:schemeClr val="lt1"/>
        </a:solidFill>
      </p:bgPr>
    </p:bg>
    <p:spTree>
      <p:nvGrpSpPr>
        <p:cNvPr id="447" name="Shape 447"/>
        <p:cNvGrpSpPr/>
        <p:nvPr/>
      </p:nvGrpSpPr>
      <p:grpSpPr>
        <a:xfrm>
          <a:off x="0" y="0"/>
          <a:ext cx="0" cy="0"/>
          <a:chOff x="0" y="0"/>
          <a:chExt cx="0" cy="0"/>
        </a:xfrm>
      </p:grpSpPr>
      <p:pic>
        <p:nvPicPr>
          <p:cNvPr id="448" name="Google Shape;448;p82"/>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449" name="Google Shape;449;p82"/>
          <p:cNvSpPr txBox="1"/>
          <p:nvPr>
            <p:ph idx="1" type="subTitle"/>
          </p:nvPr>
        </p:nvSpPr>
        <p:spPr>
          <a:xfrm>
            <a:off x="715100" y="20465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0" name="Google Shape;450;p82"/>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51" name="Google Shape;451;p82"/>
          <p:cNvSpPr txBox="1"/>
          <p:nvPr>
            <p:ph idx="2" type="subTitle"/>
          </p:nvPr>
        </p:nvSpPr>
        <p:spPr>
          <a:xfrm>
            <a:off x="715100" y="3299000"/>
            <a:ext cx="59301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2" name="Google Shape;452;p82"/>
          <p:cNvSpPr txBox="1"/>
          <p:nvPr>
            <p:ph idx="3" type="subTitle"/>
          </p:nvPr>
        </p:nvSpPr>
        <p:spPr>
          <a:xfrm>
            <a:off x="715100" y="16667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53" name="Google Shape;453;p82"/>
          <p:cNvSpPr txBox="1"/>
          <p:nvPr>
            <p:ph idx="4" type="subTitle"/>
          </p:nvPr>
        </p:nvSpPr>
        <p:spPr>
          <a:xfrm>
            <a:off x="715100" y="2919200"/>
            <a:ext cx="59301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40"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42" name="Google Shape;42;p9"/>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 name="Google Shape;43;p9"/>
          <p:cNvSpPr txBox="1"/>
          <p:nvPr>
            <p:ph idx="1" type="subTitle"/>
          </p:nvPr>
        </p:nvSpPr>
        <p:spPr>
          <a:xfrm>
            <a:off x="4572000" y="3358100"/>
            <a:ext cx="3856800" cy="125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solidFill>
          <a:schemeClr val="lt1"/>
        </a:solidFill>
      </p:bgPr>
    </p:bg>
    <p:spTree>
      <p:nvGrpSpPr>
        <p:cNvPr id="454" name="Shape 454"/>
        <p:cNvGrpSpPr/>
        <p:nvPr/>
      </p:nvGrpSpPr>
      <p:grpSpPr>
        <a:xfrm>
          <a:off x="0" y="0"/>
          <a:ext cx="0" cy="0"/>
          <a:chOff x="0" y="0"/>
          <a:chExt cx="0" cy="0"/>
        </a:xfrm>
      </p:grpSpPr>
      <p:pic>
        <p:nvPicPr>
          <p:cNvPr id="455" name="Google Shape;455;p83"/>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456" name="Google Shape;456;p83"/>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457" name="Google Shape;457;p83"/>
          <p:cNvSpPr txBox="1"/>
          <p:nvPr>
            <p:ph idx="1" type="subTitle"/>
          </p:nvPr>
        </p:nvSpPr>
        <p:spPr>
          <a:xfrm>
            <a:off x="715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8" name="Google Shape;458;p83"/>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59" name="Google Shape;459;p83"/>
          <p:cNvSpPr txBox="1"/>
          <p:nvPr>
            <p:ph idx="2" type="subTitle"/>
          </p:nvPr>
        </p:nvSpPr>
        <p:spPr>
          <a:xfrm>
            <a:off x="7151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60" name="Google Shape;460;p83"/>
          <p:cNvSpPr txBox="1"/>
          <p:nvPr>
            <p:ph idx="3" type="subTitle"/>
          </p:nvPr>
        </p:nvSpPr>
        <p:spPr>
          <a:xfrm>
            <a:off x="3506100"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61" name="Google Shape;461;p83"/>
          <p:cNvSpPr txBox="1"/>
          <p:nvPr>
            <p:ph idx="4" type="subTitle"/>
          </p:nvPr>
        </p:nvSpPr>
        <p:spPr>
          <a:xfrm>
            <a:off x="3506099"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62" name="Google Shape;462;p83"/>
          <p:cNvSpPr txBox="1"/>
          <p:nvPr>
            <p:ph idx="5" type="subTitle"/>
          </p:nvPr>
        </p:nvSpPr>
        <p:spPr>
          <a:xfrm>
            <a:off x="6297202" y="2328775"/>
            <a:ext cx="2131800" cy="14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63" name="Google Shape;463;p83"/>
          <p:cNvSpPr txBox="1"/>
          <p:nvPr>
            <p:ph idx="6" type="subTitle"/>
          </p:nvPr>
        </p:nvSpPr>
        <p:spPr>
          <a:xfrm>
            <a:off x="6297200" y="1666700"/>
            <a:ext cx="2131800" cy="734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solidFill>
          <a:schemeClr val="lt1"/>
        </a:solidFill>
      </p:bgPr>
    </p:bg>
    <p:spTree>
      <p:nvGrpSpPr>
        <p:cNvPr id="464" name="Shape 464"/>
        <p:cNvGrpSpPr/>
        <p:nvPr/>
      </p:nvGrpSpPr>
      <p:grpSpPr>
        <a:xfrm>
          <a:off x="0" y="0"/>
          <a:ext cx="0" cy="0"/>
          <a:chOff x="0" y="0"/>
          <a:chExt cx="0" cy="0"/>
        </a:xfrm>
      </p:grpSpPr>
      <p:pic>
        <p:nvPicPr>
          <p:cNvPr id="465" name="Google Shape;465;p84"/>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466" name="Google Shape;466;p84"/>
          <p:cNvSpPr txBox="1"/>
          <p:nvPr>
            <p:ph idx="1" type="subTitle"/>
          </p:nvPr>
        </p:nvSpPr>
        <p:spPr>
          <a:xfrm>
            <a:off x="7151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67" name="Google Shape;467;p84"/>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68" name="Google Shape;468;p84"/>
          <p:cNvSpPr txBox="1"/>
          <p:nvPr>
            <p:ph idx="2" type="subTitle"/>
          </p:nvPr>
        </p:nvSpPr>
        <p:spPr>
          <a:xfrm>
            <a:off x="7151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69" name="Google Shape;469;p84"/>
          <p:cNvSpPr txBox="1"/>
          <p:nvPr>
            <p:ph idx="3" type="subTitle"/>
          </p:nvPr>
        </p:nvSpPr>
        <p:spPr>
          <a:xfrm>
            <a:off x="3506099"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0" name="Google Shape;470;p84"/>
          <p:cNvSpPr txBox="1"/>
          <p:nvPr>
            <p:ph idx="4" type="subTitle"/>
          </p:nvPr>
        </p:nvSpPr>
        <p:spPr>
          <a:xfrm>
            <a:off x="3506099"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71" name="Google Shape;471;p84"/>
          <p:cNvSpPr txBox="1"/>
          <p:nvPr>
            <p:ph idx="5" type="subTitle"/>
          </p:nvPr>
        </p:nvSpPr>
        <p:spPr>
          <a:xfrm>
            <a:off x="6297200" y="3758613"/>
            <a:ext cx="21318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2" name="Google Shape;472;p84"/>
          <p:cNvSpPr txBox="1"/>
          <p:nvPr>
            <p:ph idx="6" type="subTitle"/>
          </p:nvPr>
        </p:nvSpPr>
        <p:spPr>
          <a:xfrm>
            <a:off x="6297200" y="3377613"/>
            <a:ext cx="2131800" cy="4572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solidFill>
          <a:schemeClr val="lt1"/>
        </a:solidFill>
      </p:bgPr>
    </p:bg>
    <p:spTree>
      <p:nvGrpSpPr>
        <p:cNvPr id="473" name="Shape 473"/>
        <p:cNvGrpSpPr/>
        <p:nvPr/>
      </p:nvGrpSpPr>
      <p:grpSpPr>
        <a:xfrm>
          <a:off x="0" y="0"/>
          <a:ext cx="0" cy="0"/>
          <a:chOff x="0" y="0"/>
          <a:chExt cx="0" cy="0"/>
        </a:xfrm>
      </p:grpSpPr>
      <p:pic>
        <p:nvPicPr>
          <p:cNvPr id="474" name="Google Shape;474;p85"/>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475" name="Google Shape;475;p85"/>
          <p:cNvSpPr txBox="1"/>
          <p:nvPr>
            <p:ph idx="1" type="subTitle"/>
          </p:nvPr>
        </p:nvSpPr>
        <p:spPr>
          <a:xfrm>
            <a:off x="7151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6" name="Google Shape;476;p85"/>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77" name="Google Shape;477;p85"/>
          <p:cNvSpPr txBox="1"/>
          <p:nvPr>
            <p:ph idx="2" type="subTitle"/>
          </p:nvPr>
        </p:nvSpPr>
        <p:spPr>
          <a:xfrm>
            <a:off x="7151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8" name="Google Shape;478;p85"/>
          <p:cNvSpPr txBox="1"/>
          <p:nvPr>
            <p:ph idx="3" type="subTitle"/>
          </p:nvPr>
        </p:nvSpPr>
        <p:spPr>
          <a:xfrm>
            <a:off x="7151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79" name="Google Shape;479;p85"/>
          <p:cNvSpPr txBox="1"/>
          <p:nvPr>
            <p:ph idx="4" type="subTitle"/>
          </p:nvPr>
        </p:nvSpPr>
        <p:spPr>
          <a:xfrm>
            <a:off x="7151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80" name="Google Shape;480;p85"/>
          <p:cNvSpPr txBox="1"/>
          <p:nvPr>
            <p:ph idx="5" type="subTitle"/>
          </p:nvPr>
        </p:nvSpPr>
        <p:spPr>
          <a:xfrm>
            <a:off x="4648300" y="20465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81" name="Google Shape;481;p85"/>
          <p:cNvSpPr txBox="1"/>
          <p:nvPr>
            <p:ph idx="6" type="subTitle"/>
          </p:nvPr>
        </p:nvSpPr>
        <p:spPr>
          <a:xfrm>
            <a:off x="4648300" y="3299000"/>
            <a:ext cx="3780600" cy="72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82" name="Google Shape;482;p85"/>
          <p:cNvSpPr txBox="1"/>
          <p:nvPr>
            <p:ph idx="7" type="subTitle"/>
          </p:nvPr>
        </p:nvSpPr>
        <p:spPr>
          <a:xfrm>
            <a:off x="4648300" y="16667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83" name="Google Shape;483;p85"/>
          <p:cNvSpPr txBox="1"/>
          <p:nvPr>
            <p:ph idx="8" type="subTitle"/>
          </p:nvPr>
        </p:nvSpPr>
        <p:spPr>
          <a:xfrm>
            <a:off x="4648300" y="291920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solidFill>
          <a:schemeClr val="lt1"/>
        </a:solidFill>
      </p:bgPr>
    </p:bg>
    <p:spTree>
      <p:nvGrpSpPr>
        <p:cNvPr id="484" name="Shape 484"/>
        <p:cNvGrpSpPr/>
        <p:nvPr/>
      </p:nvGrpSpPr>
      <p:grpSpPr>
        <a:xfrm>
          <a:off x="0" y="0"/>
          <a:ext cx="0" cy="0"/>
          <a:chOff x="0" y="0"/>
          <a:chExt cx="0" cy="0"/>
        </a:xfrm>
      </p:grpSpPr>
      <p:sp>
        <p:nvSpPr>
          <p:cNvPr id="485" name="Google Shape;485;p86"/>
          <p:cNvSpPr txBox="1"/>
          <p:nvPr>
            <p:ph idx="1" type="subTitle"/>
          </p:nvPr>
        </p:nvSpPr>
        <p:spPr>
          <a:xfrm>
            <a:off x="715100"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86" name="Google Shape;486;p86"/>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487" name="Google Shape;487;p86"/>
          <p:cNvSpPr txBox="1"/>
          <p:nvPr>
            <p:ph idx="2" type="subTitle"/>
          </p:nvPr>
        </p:nvSpPr>
        <p:spPr>
          <a:xfrm>
            <a:off x="715100"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88" name="Google Shape;488;p86"/>
          <p:cNvSpPr txBox="1"/>
          <p:nvPr>
            <p:ph idx="3" type="subTitle"/>
          </p:nvPr>
        </p:nvSpPr>
        <p:spPr>
          <a:xfrm>
            <a:off x="7151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89" name="Google Shape;489;p86"/>
          <p:cNvSpPr txBox="1"/>
          <p:nvPr>
            <p:ph idx="4" type="subTitle"/>
          </p:nvPr>
        </p:nvSpPr>
        <p:spPr>
          <a:xfrm>
            <a:off x="7151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90" name="Google Shape;490;p86"/>
          <p:cNvSpPr txBox="1"/>
          <p:nvPr>
            <p:ph idx="5" type="subTitle"/>
          </p:nvPr>
        </p:nvSpPr>
        <p:spPr>
          <a:xfrm>
            <a:off x="3355799"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1" name="Google Shape;491;p86"/>
          <p:cNvSpPr txBox="1"/>
          <p:nvPr>
            <p:ph idx="6" type="subTitle"/>
          </p:nvPr>
        </p:nvSpPr>
        <p:spPr>
          <a:xfrm>
            <a:off x="3355799"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2" name="Google Shape;492;p86"/>
          <p:cNvSpPr txBox="1"/>
          <p:nvPr>
            <p:ph idx="7" type="subTitle"/>
          </p:nvPr>
        </p:nvSpPr>
        <p:spPr>
          <a:xfrm>
            <a:off x="3355800"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93" name="Google Shape;493;p86"/>
          <p:cNvSpPr txBox="1"/>
          <p:nvPr>
            <p:ph idx="8" type="subTitle"/>
          </p:nvPr>
        </p:nvSpPr>
        <p:spPr>
          <a:xfrm>
            <a:off x="3355800"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94" name="Google Shape;494;p86"/>
          <p:cNvSpPr txBox="1"/>
          <p:nvPr>
            <p:ph idx="9" type="subTitle"/>
          </p:nvPr>
        </p:nvSpPr>
        <p:spPr>
          <a:xfrm>
            <a:off x="5996501" y="18797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5" name="Google Shape;495;p86"/>
          <p:cNvSpPr txBox="1"/>
          <p:nvPr>
            <p:ph idx="13" type="subTitle"/>
          </p:nvPr>
        </p:nvSpPr>
        <p:spPr>
          <a:xfrm>
            <a:off x="5996501" y="3574400"/>
            <a:ext cx="2432400" cy="887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6" name="Google Shape;496;p86"/>
          <p:cNvSpPr txBox="1"/>
          <p:nvPr>
            <p:ph idx="14" type="subTitle"/>
          </p:nvPr>
        </p:nvSpPr>
        <p:spPr>
          <a:xfrm>
            <a:off x="5996503" y="12245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497" name="Google Shape;497;p86"/>
          <p:cNvSpPr txBox="1"/>
          <p:nvPr>
            <p:ph idx="15" type="subTitle"/>
          </p:nvPr>
        </p:nvSpPr>
        <p:spPr>
          <a:xfrm>
            <a:off x="5996503" y="2919200"/>
            <a:ext cx="2432400" cy="7314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solidFill>
          <a:schemeClr val="lt1"/>
        </a:solidFill>
      </p:bgPr>
    </p:bg>
    <p:spTree>
      <p:nvGrpSpPr>
        <p:cNvPr id="498" name="Shape 498"/>
        <p:cNvGrpSpPr/>
        <p:nvPr/>
      </p:nvGrpSpPr>
      <p:grpSpPr>
        <a:xfrm>
          <a:off x="0" y="0"/>
          <a:ext cx="0" cy="0"/>
          <a:chOff x="0" y="0"/>
          <a:chExt cx="0" cy="0"/>
        </a:xfrm>
      </p:grpSpPr>
      <p:pic>
        <p:nvPicPr>
          <p:cNvPr id="499" name="Google Shape;499;p87"/>
          <p:cNvPicPr preferRelativeResize="0"/>
          <p:nvPr/>
        </p:nvPicPr>
        <p:blipFill rotWithShape="1">
          <a:blip r:embed="rId2">
            <a:alphaModFix/>
          </a:blip>
          <a:srcRect b="-5849" l="-50000" r="50000" t="49600"/>
          <a:stretch/>
        </p:blipFill>
        <p:spPr>
          <a:xfrm>
            <a:off x="0" y="0"/>
            <a:ext cx="9144000" cy="5143500"/>
          </a:xfrm>
          <a:prstGeom prst="rect">
            <a:avLst/>
          </a:prstGeom>
          <a:noFill/>
          <a:ln>
            <a:noFill/>
          </a:ln>
        </p:spPr>
      </p:pic>
      <p:sp>
        <p:nvSpPr>
          <p:cNvPr id="500" name="Google Shape;500;p87"/>
          <p:cNvSpPr txBox="1"/>
          <p:nvPr>
            <p:ph hasCustomPrompt="1" type="title"/>
          </p:nvPr>
        </p:nvSpPr>
        <p:spPr>
          <a:xfrm>
            <a:off x="715100" y="9830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01" name="Google Shape;501;p87"/>
          <p:cNvSpPr txBox="1"/>
          <p:nvPr>
            <p:ph idx="1" type="subTitle"/>
          </p:nvPr>
        </p:nvSpPr>
        <p:spPr>
          <a:xfrm>
            <a:off x="715100" y="18587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02" name="Google Shape;502;p87"/>
          <p:cNvSpPr txBox="1"/>
          <p:nvPr>
            <p:ph hasCustomPrompt="1" idx="2" type="title"/>
          </p:nvPr>
        </p:nvSpPr>
        <p:spPr>
          <a:xfrm>
            <a:off x="715100" y="2921600"/>
            <a:ext cx="7713900" cy="951900"/>
          </a:xfrm>
          <a:prstGeom prst="rect">
            <a:avLst/>
          </a:prstGeom>
        </p:spPr>
        <p:txBody>
          <a:bodyPr anchorCtr="0" anchor="b" bIns="91425" lIns="91425" spcFirstLastPara="1" rIns="91425" wrap="square" tIns="91425">
            <a:noAutofit/>
          </a:bodyPr>
          <a:lstStyle>
            <a:lvl1pPr lvl="0" rtl="0">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503" name="Google Shape;503;p87"/>
          <p:cNvSpPr txBox="1"/>
          <p:nvPr>
            <p:ph idx="3" type="subTitle"/>
          </p:nvPr>
        </p:nvSpPr>
        <p:spPr>
          <a:xfrm>
            <a:off x="715100" y="3797300"/>
            <a:ext cx="7713900" cy="605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3">
    <p:bg>
      <p:bgPr>
        <a:solidFill>
          <a:schemeClr val="lt1"/>
        </a:solidFill>
      </p:bgPr>
    </p:bg>
    <p:spTree>
      <p:nvGrpSpPr>
        <p:cNvPr id="504" name="Shape 504"/>
        <p:cNvGrpSpPr/>
        <p:nvPr/>
      </p:nvGrpSpPr>
      <p:grpSpPr>
        <a:xfrm>
          <a:off x="0" y="0"/>
          <a:ext cx="0" cy="0"/>
          <a:chOff x="0" y="0"/>
          <a:chExt cx="0" cy="0"/>
        </a:xfrm>
      </p:grpSpPr>
      <p:pic>
        <p:nvPicPr>
          <p:cNvPr id="505" name="Google Shape;505;p88"/>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sp>
        <p:nvSpPr>
          <p:cNvPr id="506" name="Google Shape;506;p8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p:txBody>
      </p:sp>
      <p:sp>
        <p:nvSpPr>
          <p:cNvPr id="507" name="Google Shape;507;p88"/>
          <p:cNvSpPr txBox="1"/>
          <p:nvPr>
            <p:ph hasCustomPrompt="1" idx="2" type="title"/>
          </p:nvPr>
        </p:nvSpPr>
        <p:spPr>
          <a:xfrm>
            <a:off x="7151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8" name="Google Shape;508;p88"/>
          <p:cNvSpPr txBox="1"/>
          <p:nvPr>
            <p:ph idx="1" type="subTitle"/>
          </p:nvPr>
        </p:nvSpPr>
        <p:spPr>
          <a:xfrm>
            <a:off x="7151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09" name="Google Shape;509;p88"/>
          <p:cNvSpPr txBox="1"/>
          <p:nvPr>
            <p:ph idx="3" type="subTitle"/>
          </p:nvPr>
        </p:nvSpPr>
        <p:spPr>
          <a:xfrm>
            <a:off x="7151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10" name="Google Shape;510;p88"/>
          <p:cNvSpPr txBox="1"/>
          <p:nvPr>
            <p:ph idx="4" type="subTitle"/>
          </p:nvPr>
        </p:nvSpPr>
        <p:spPr>
          <a:xfrm>
            <a:off x="4648300" y="3291950"/>
            <a:ext cx="3780600" cy="89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11" name="Google Shape;511;p88"/>
          <p:cNvSpPr txBox="1"/>
          <p:nvPr>
            <p:ph idx="5" type="subTitle"/>
          </p:nvPr>
        </p:nvSpPr>
        <p:spPr>
          <a:xfrm>
            <a:off x="4648300" y="2912150"/>
            <a:ext cx="3780600" cy="456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p:txBody>
      </p:sp>
      <p:sp>
        <p:nvSpPr>
          <p:cNvPr id="512" name="Google Shape;512;p88"/>
          <p:cNvSpPr txBox="1"/>
          <p:nvPr>
            <p:ph hasCustomPrompt="1" idx="6" type="title"/>
          </p:nvPr>
        </p:nvSpPr>
        <p:spPr>
          <a:xfrm>
            <a:off x="4648300" y="2532350"/>
            <a:ext cx="3780600" cy="456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solidFill>
          <a:schemeClr val="lt1"/>
        </a:solidFill>
      </p:bgPr>
    </p:bg>
    <p:spTree>
      <p:nvGrpSpPr>
        <p:cNvPr id="513" name="Shape 513"/>
        <p:cNvGrpSpPr/>
        <p:nvPr/>
      </p:nvGrpSpPr>
      <p:grpSpPr>
        <a:xfrm>
          <a:off x="0" y="0"/>
          <a:ext cx="0" cy="0"/>
          <a:chOff x="0" y="0"/>
          <a:chExt cx="0" cy="0"/>
        </a:xfrm>
      </p:grpSpPr>
      <p:sp>
        <p:nvSpPr>
          <p:cNvPr id="514" name="Google Shape;514;p8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bg>
      <p:bgPr>
        <a:solidFill>
          <a:schemeClr val="lt1"/>
        </a:solidFill>
      </p:bgPr>
    </p:bg>
    <p:spTree>
      <p:nvGrpSpPr>
        <p:cNvPr id="515" name="Shape 515"/>
        <p:cNvGrpSpPr/>
        <p:nvPr/>
      </p:nvGrpSpPr>
      <p:grpSpPr>
        <a:xfrm>
          <a:off x="0" y="0"/>
          <a:ext cx="0" cy="0"/>
          <a:chOff x="0" y="0"/>
          <a:chExt cx="0" cy="0"/>
        </a:xfrm>
      </p:grpSpPr>
      <p:pic>
        <p:nvPicPr>
          <p:cNvPr id="516" name="Google Shape;516;p90"/>
          <p:cNvPicPr preferRelativeResize="0"/>
          <p:nvPr/>
        </p:nvPicPr>
        <p:blipFill rotWithShape="1">
          <a:blip r:embed="rId2">
            <a:alphaModFix/>
          </a:blip>
          <a:srcRect b="-108521" l="-235242" r="44460" t="44962"/>
          <a:stretch/>
        </p:blipFill>
        <p:spPr>
          <a:xfrm rot="10800000">
            <a:off x="-10150" y="0"/>
            <a:ext cx="9154150" cy="5148375"/>
          </a:xfrm>
          <a:prstGeom prst="rect">
            <a:avLst/>
          </a:prstGeom>
          <a:noFill/>
          <a:ln>
            <a:noFill/>
          </a:ln>
        </p:spPr>
      </p:pic>
      <p:pic>
        <p:nvPicPr>
          <p:cNvPr id="517" name="Google Shape;517;p90"/>
          <p:cNvPicPr preferRelativeResize="0"/>
          <p:nvPr/>
        </p:nvPicPr>
        <p:blipFill rotWithShape="1">
          <a:blip r:embed="rId2">
            <a:alphaModFix/>
          </a:blip>
          <a:srcRect b="-108521" l="-235242" r="44460" t="44962"/>
          <a:stretch/>
        </p:blipFill>
        <p:spPr>
          <a:xfrm flipH="1" rot="10800000">
            <a:off x="-4572" y="-2437"/>
            <a:ext cx="9153145" cy="5148375"/>
          </a:xfrm>
          <a:prstGeom prst="rect">
            <a:avLst/>
          </a:prstGeom>
          <a:noFill/>
          <a:ln>
            <a:noFill/>
          </a:ln>
        </p:spPr>
      </p:pic>
      <p:sp>
        <p:nvSpPr>
          <p:cNvPr id="518" name="Google Shape;518;p9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
    <p:bg>
      <p:bgPr>
        <a:solidFill>
          <a:schemeClr val="lt1"/>
        </a:solidFill>
      </p:bgPr>
    </p:bg>
    <p:spTree>
      <p:nvGrpSpPr>
        <p:cNvPr id="519" name="Shape 519"/>
        <p:cNvGrpSpPr/>
        <p:nvPr/>
      </p:nvGrpSpPr>
      <p:grpSpPr>
        <a:xfrm>
          <a:off x="0" y="0"/>
          <a:ext cx="0" cy="0"/>
          <a:chOff x="0" y="0"/>
          <a:chExt cx="0" cy="0"/>
        </a:xfrm>
      </p:grpSpPr>
      <p:pic>
        <p:nvPicPr>
          <p:cNvPr id="520" name="Google Shape;520;p91"/>
          <p:cNvPicPr preferRelativeResize="0"/>
          <p:nvPr/>
        </p:nvPicPr>
        <p:blipFill rotWithShape="1">
          <a:blip r:embed="rId2">
            <a:alphaModFix/>
          </a:blip>
          <a:srcRect b="-11170" l="-6643" r="27548" t="-11183"/>
          <a:stretch/>
        </p:blipFill>
        <p:spPr>
          <a:xfrm>
            <a:off x="5819050" y="0"/>
            <a:ext cx="3324950" cy="5143500"/>
          </a:xfrm>
          <a:prstGeom prst="rect">
            <a:avLst/>
          </a:prstGeom>
          <a:noFill/>
          <a:ln>
            <a:noFill/>
          </a:ln>
        </p:spPr>
      </p:pic>
      <p:sp>
        <p:nvSpPr>
          <p:cNvPr id="521" name="Google Shape;521;p91"/>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solidFill>
          <a:schemeClr val="lt1"/>
        </a:solidFill>
      </p:bgPr>
    </p:bg>
    <p:spTree>
      <p:nvGrpSpPr>
        <p:cNvPr id="522" name="Shape 522"/>
        <p:cNvGrpSpPr/>
        <p:nvPr/>
      </p:nvGrpSpPr>
      <p:grpSpPr>
        <a:xfrm>
          <a:off x="0" y="0"/>
          <a:ext cx="0" cy="0"/>
          <a:chOff x="0" y="0"/>
          <a:chExt cx="0" cy="0"/>
        </a:xfrm>
      </p:grpSpPr>
      <p:pic>
        <p:nvPicPr>
          <p:cNvPr id="523" name="Google Shape;523;p92"/>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524" name="Google Shape;524;p92"/>
          <p:cNvPicPr preferRelativeResize="0"/>
          <p:nvPr/>
        </p:nvPicPr>
        <p:blipFill rotWithShape="1">
          <a:blip r:embed="rId2">
            <a:alphaModFix/>
          </a:blip>
          <a:srcRect b="-6811" l="-55210" r="55209" t="50562"/>
          <a:stretch/>
        </p:blipFill>
        <p:spPr>
          <a:xfrm flipH="1" rot="10800000">
            <a:off x="0" y="0"/>
            <a:ext cx="9144000" cy="5143500"/>
          </a:xfrm>
          <a:prstGeom prst="rect">
            <a:avLst/>
          </a:prstGeom>
          <a:noFill/>
          <a:ln>
            <a:noFill/>
          </a:ln>
        </p:spPr>
      </p:pic>
      <p:sp>
        <p:nvSpPr>
          <p:cNvPr id="525" name="Google Shape;525;p92"/>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lvl1pPr lvl="0" rtl="0">
              <a:spcBef>
                <a:spcPts val="0"/>
              </a:spcBef>
              <a:spcAft>
                <a:spcPts val="0"/>
              </a:spcAft>
              <a:buSzPts val="52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6" name="Google Shape;526;p92"/>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27" name="Google Shape;527;p92"/>
          <p:cNvSpPr txBox="1"/>
          <p:nvPr/>
        </p:nvSpPr>
        <p:spPr>
          <a:xfrm>
            <a:off x="4571863" y="2278000"/>
            <a:ext cx="2683800" cy="498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b="1" lang="en" sz="9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Slidesgo</a:t>
            </a:r>
            <a:r>
              <a:rPr lang="en" sz="900">
                <a:solidFill>
                  <a:schemeClr val="dk1"/>
                </a:solidFill>
                <a:latin typeface="Albert Sans"/>
                <a:ea typeface="Albert Sans"/>
                <a:cs typeface="Albert Sans"/>
                <a:sym typeface="Albert Sans"/>
              </a:rPr>
              <a:t>, and includes icons by </a:t>
            </a:r>
            <a:r>
              <a:rPr b="1" lang="en" sz="900">
                <a:solidFill>
                  <a:schemeClr val="dk1"/>
                </a:solidFill>
                <a:uFill>
                  <a:noFill/>
                </a:uFill>
                <a:latin typeface="Albert Sans"/>
                <a:ea typeface="Albert Sans"/>
                <a:cs typeface="Albert Sans"/>
                <a:sym typeface="Albert Sans"/>
                <a:hlinkClick r:id="rId4">
                  <a:extLst>
                    <a:ext uri="{A12FA001-AC4F-418D-AE19-62706E023703}">
                      <ahyp:hlinkClr val="tx"/>
                    </a:ext>
                  </a:extLst>
                </a:hlinkClick>
              </a:rPr>
              <a:t>Flaticon</a:t>
            </a:r>
            <a:r>
              <a:rPr b="1" lang="en" sz="900">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b="1" lang="en" sz="900">
                <a:solidFill>
                  <a:schemeClr val="dk1"/>
                </a:solidFill>
                <a:uFill>
                  <a:noFill/>
                </a:uFill>
                <a:latin typeface="Albert Sans"/>
                <a:ea typeface="Albert Sans"/>
                <a:cs typeface="Albert Sans"/>
                <a:sym typeface="Albert Sans"/>
                <a:hlinkClick r:id="rId5">
                  <a:extLst>
                    <a:ext uri="{A12FA001-AC4F-418D-AE19-62706E023703}">
                      <ahyp:hlinkClr val="tx"/>
                    </a:ext>
                  </a:extLst>
                </a:hlinkClick>
              </a:rPr>
              <a:t>Freepik</a:t>
            </a:r>
            <a:endParaRPr b="1" sz="900">
              <a:solidFill>
                <a:schemeClr val="dk1"/>
              </a:solidFill>
              <a:latin typeface="Albert Sans"/>
              <a:ea typeface="Albert Sans"/>
              <a:cs typeface="Albert Sans"/>
              <a:sym typeface="Albert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p:nvPr>
            <p:ph idx="2" type="pic"/>
          </p:nvPr>
        </p:nvSpPr>
        <p:spPr>
          <a:xfrm>
            <a:off x="0" y="0"/>
            <a:ext cx="9144000" cy="5143500"/>
          </a:xfrm>
          <a:prstGeom prst="rect">
            <a:avLst/>
          </a:prstGeom>
          <a:noFill/>
          <a:ln>
            <a:noFill/>
          </a:ln>
        </p:spPr>
      </p:sp>
      <p:sp>
        <p:nvSpPr>
          <p:cNvPr id="46" name="Google Shape;46;p10"/>
          <p:cNvSpPr txBox="1"/>
          <p:nvPr>
            <p:ph type="title"/>
          </p:nvPr>
        </p:nvSpPr>
        <p:spPr>
          <a:xfrm>
            <a:off x="715100" y="4059800"/>
            <a:ext cx="7713600" cy="548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solidFill>
          <a:schemeClr val="lt1"/>
        </a:solidFill>
      </p:bgPr>
    </p:bg>
    <p:spTree>
      <p:nvGrpSpPr>
        <p:cNvPr id="528" name="Shape 528"/>
        <p:cNvGrpSpPr/>
        <p:nvPr/>
      </p:nvGrpSpPr>
      <p:grpSpPr>
        <a:xfrm>
          <a:off x="0" y="0"/>
          <a:ext cx="0" cy="0"/>
          <a:chOff x="0" y="0"/>
          <a:chExt cx="0" cy="0"/>
        </a:xfrm>
      </p:grpSpPr>
      <p:pic>
        <p:nvPicPr>
          <p:cNvPr id="529" name="Google Shape;529;p93"/>
          <p:cNvPicPr preferRelativeResize="0"/>
          <p:nvPr/>
        </p:nvPicPr>
        <p:blipFill rotWithShape="1">
          <a:blip r:embed="rId2">
            <a:alphaModFix/>
          </a:blip>
          <a:srcRect b="-35825" l="-6643" r="27548" t="13471"/>
          <a:stretch/>
        </p:blipFill>
        <p:spPr>
          <a:xfrm flipH="1">
            <a:off x="-10682" y="-2437"/>
            <a:ext cx="3321295" cy="5143500"/>
          </a:xfrm>
          <a:prstGeom prst="rect">
            <a:avLst/>
          </a:prstGeom>
          <a:noFill/>
          <a:ln>
            <a:noFill/>
          </a:ln>
        </p:spPr>
      </p:pic>
      <p:pic>
        <p:nvPicPr>
          <p:cNvPr id="530" name="Google Shape;530;p93"/>
          <p:cNvPicPr preferRelativeResize="0"/>
          <p:nvPr/>
        </p:nvPicPr>
        <p:blipFill rotWithShape="1">
          <a:blip r:embed="rId2">
            <a:alphaModFix/>
          </a:blip>
          <a:srcRect b="-108521" l="-235242" r="44460" t="44962"/>
          <a:stretch/>
        </p:blipFill>
        <p:spPr>
          <a:xfrm flipH="1" rot="10800000">
            <a:off x="-10680" y="-2437"/>
            <a:ext cx="9144080" cy="514837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solidFill>
          <a:schemeClr val="lt1"/>
        </a:solidFill>
      </p:bgPr>
    </p:bg>
    <p:spTree>
      <p:nvGrpSpPr>
        <p:cNvPr id="531" name="Shape 531"/>
        <p:cNvGrpSpPr/>
        <p:nvPr/>
      </p:nvGrpSpPr>
      <p:grpSpPr>
        <a:xfrm>
          <a:off x="0" y="0"/>
          <a:ext cx="0" cy="0"/>
          <a:chOff x="0" y="0"/>
          <a:chExt cx="0" cy="0"/>
        </a:xfrm>
      </p:grpSpPr>
      <p:pic>
        <p:nvPicPr>
          <p:cNvPr id="532" name="Google Shape;532;p94"/>
          <p:cNvPicPr preferRelativeResize="0"/>
          <p:nvPr/>
        </p:nvPicPr>
        <p:blipFill rotWithShape="1">
          <a:blip r:embed="rId2">
            <a:alphaModFix/>
          </a:blip>
          <a:srcRect b="-6811" l="-55210" r="55209" t="50562"/>
          <a:stretch/>
        </p:blipFill>
        <p:spPr>
          <a:xfrm>
            <a:off x="0" y="0"/>
            <a:ext cx="9144000" cy="5143500"/>
          </a:xfrm>
          <a:prstGeom prst="rect">
            <a:avLst/>
          </a:prstGeom>
          <a:noFill/>
          <a:ln>
            <a:noFill/>
          </a:ln>
        </p:spPr>
      </p:pic>
      <p:pic>
        <p:nvPicPr>
          <p:cNvPr id="533" name="Google Shape;533;p94"/>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537" name="Shape 537"/>
        <p:cNvGrpSpPr/>
        <p:nvPr/>
      </p:nvGrpSpPr>
      <p:grpSpPr>
        <a:xfrm>
          <a:off x="0" y="0"/>
          <a:ext cx="0" cy="0"/>
          <a:chOff x="0" y="0"/>
          <a:chExt cx="0" cy="0"/>
        </a:xfrm>
      </p:grpSpPr>
      <p:pic>
        <p:nvPicPr>
          <p:cNvPr id="538" name="Google Shape;538;p96"/>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pic>
        <p:nvPicPr>
          <p:cNvPr id="539" name="Google Shape;539;p96"/>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540" name="Google Shape;540;p96"/>
          <p:cNvSpPr txBox="1"/>
          <p:nvPr>
            <p:ph type="ctrTitle"/>
          </p:nvPr>
        </p:nvSpPr>
        <p:spPr>
          <a:xfrm>
            <a:off x="711750" y="1958600"/>
            <a:ext cx="4280100" cy="2649900"/>
          </a:xfrm>
          <a:prstGeom prst="rect">
            <a:avLst/>
          </a:prstGeom>
        </p:spPr>
        <p:txBody>
          <a:bodyPr anchorCtr="0" anchor="t" bIns="91425" lIns="91425" spcFirstLastPara="1" rIns="91425" wrap="square" tIns="91425">
            <a:noAutofit/>
          </a:bodyPr>
          <a:lstStyle>
            <a:lvl1pPr lvl="0" rtl="0">
              <a:lnSpc>
                <a:spcPct val="90000"/>
              </a:lnSpc>
              <a:spcBef>
                <a:spcPts val="0"/>
              </a:spcBef>
              <a:spcAft>
                <a:spcPts val="0"/>
              </a:spcAft>
              <a:buSzPts val="5200"/>
              <a:buNone/>
              <a:defRPr sz="9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41" name="Google Shape;541;p96"/>
          <p:cNvSpPr txBox="1"/>
          <p:nvPr>
            <p:ph idx="1" type="subTitle"/>
          </p:nvPr>
        </p:nvSpPr>
        <p:spPr>
          <a:xfrm>
            <a:off x="4572000" y="535000"/>
            <a:ext cx="3860400" cy="38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542" name="Shape 542"/>
        <p:cNvGrpSpPr/>
        <p:nvPr/>
      </p:nvGrpSpPr>
      <p:grpSpPr>
        <a:xfrm>
          <a:off x="0" y="0"/>
          <a:ext cx="0" cy="0"/>
          <a:chOff x="0" y="0"/>
          <a:chExt cx="0" cy="0"/>
        </a:xfrm>
      </p:grpSpPr>
      <p:pic>
        <p:nvPicPr>
          <p:cNvPr id="543" name="Google Shape;543;p97"/>
          <p:cNvPicPr preferRelativeResize="0"/>
          <p:nvPr/>
        </p:nvPicPr>
        <p:blipFill rotWithShape="1">
          <a:blip r:embed="rId2">
            <a:alphaModFix/>
          </a:blip>
          <a:srcRect b="-6811" l="-55210" r="55209" t="50562"/>
          <a:stretch/>
        </p:blipFill>
        <p:spPr>
          <a:xfrm flipH="1">
            <a:off x="0" y="0"/>
            <a:ext cx="9144000" cy="5143500"/>
          </a:xfrm>
          <a:prstGeom prst="rect">
            <a:avLst/>
          </a:prstGeom>
          <a:noFill/>
          <a:ln>
            <a:noFill/>
          </a:ln>
        </p:spPr>
      </p:pic>
      <p:pic>
        <p:nvPicPr>
          <p:cNvPr id="544" name="Google Shape;544;p97"/>
          <p:cNvPicPr preferRelativeResize="0"/>
          <p:nvPr/>
        </p:nvPicPr>
        <p:blipFill rotWithShape="1">
          <a:blip r:embed="rId3">
            <a:alphaModFix/>
          </a:blip>
          <a:srcRect b="-40" l="36283" r="-6" t="30"/>
          <a:stretch/>
        </p:blipFill>
        <p:spPr>
          <a:xfrm rot="10800000">
            <a:off x="5864950" y="-3275"/>
            <a:ext cx="3279050" cy="5146775"/>
          </a:xfrm>
          <a:prstGeom prst="rect">
            <a:avLst/>
          </a:prstGeom>
          <a:noFill/>
          <a:ln>
            <a:noFill/>
          </a:ln>
        </p:spPr>
      </p:pic>
      <p:sp>
        <p:nvSpPr>
          <p:cNvPr id="545" name="Google Shape;545;p97"/>
          <p:cNvSpPr txBox="1"/>
          <p:nvPr>
            <p:ph type="title"/>
          </p:nvPr>
        </p:nvSpPr>
        <p:spPr>
          <a:xfrm>
            <a:off x="715100" y="3328050"/>
            <a:ext cx="7708800" cy="1253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46" name="Google Shape;546;p97"/>
          <p:cNvSpPr txBox="1"/>
          <p:nvPr>
            <p:ph hasCustomPrompt="1" idx="2" type="title"/>
          </p:nvPr>
        </p:nvSpPr>
        <p:spPr>
          <a:xfrm>
            <a:off x="715100" y="2074250"/>
            <a:ext cx="7708800" cy="1253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6000"/>
              <a:buNone/>
              <a:defRPr sz="7000">
                <a:solidFill>
                  <a:schemeClr val="lt2"/>
                </a:solidFill>
              </a:defRPr>
            </a:lvl1pPr>
            <a:lvl2pPr lvl="1" rtl="0" algn="ctr">
              <a:spcBef>
                <a:spcPts val="0"/>
              </a:spcBef>
              <a:spcAft>
                <a:spcPts val="0"/>
              </a:spcAft>
              <a:buClr>
                <a:schemeClr val="lt2"/>
              </a:buClr>
              <a:buSzPts val="6000"/>
              <a:buNone/>
              <a:defRPr sz="6000">
                <a:solidFill>
                  <a:schemeClr val="lt2"/>
                </a:solidFill>
              </a:defRPr>
            </a:lvl2pPr>
            <a:lvl3pPr lvl="2" rtl="0" algn="ctr">
              <a:spcBef>
                <a:spcPts val="0"/>
              </a:spcBef>
              <a:spcAft>
                <a:spcPts val="0"/>
              </a:spcAft>
              <a:buClr>
                <a:schemeClr val="lt2"/>
              </a:buClr>
              <a:buSzPts val="6000"/>
              <a:buNone/>
              <a:defRPr sz="6000">
                <a:solidFill>
                  <a:schemeClr val="lt2"/>
                </a:solidFill>
              </a:defRPr>
            </a:lvl3pPr>
            <a:lvl4pPr lvl="3" rtl="0" algn="ctr">
              <a:spcBef>
                <a:spcPts val="0"/>
              </a:spcBef>
              <a:spcAft>
                <a:spcPts val="0"/>
              </a:spcAft>
              <a:buClr>
                <a:schemeClr val="lt2"/>
              </a:buClr>
              <a:buSzPts val="6000"/>
              <a:buNone/>
              <a:defRPr sz="6000">
                <a:solidFill>
                  <a:schemeClr val="lt2"/>
                </a:solidFill>
              </a:defRPr>
            </a:lvl4pPr>
            <a:lvl5pPr lvl="4" rtl="0" algn="ctr">
              <a:spcBef>
                <a:spcPts val="0"/>
              </a:spcBef>
              <a:spcAft>
                <a:spcPts val="0"/>
              </a:spcAft>
              <a:buClr>
                <a:schemeClr val="lt2"/>
              </a:buClr>
              <a:buSzPts val="6000"/>
              <a:buNone/>
              <a:defRPr sz="6000">
                <a:solidFill>
                  <a:schemeClr val="lt2"/>
                </a:solidFill>
              </a:defRPr>
            </a:lvl5pPr>
            <a:lvl6pPr lvl="5" rtl="0" algn="ctr">
              <a:spcBef>
                <a:spcPts val="0"/>
              </a:spcBef>
              <a:spcAft>
                <a:spcPts val="0"/>
              </a:spcAft>
              <a:buClr>
                <a:schemeClr val="lt2"/>
              </a:buClr>
              <a:buSzPts val="6000"/>
              <a:buNone/>
              <a:defRPr sz="6000">
                <a:solidFill>
                  <a:schemeClr val="lt2"/>
                </a:solidFill>
              </a:defRPr>
            </a:lvl6pPr>
            <a:lvl7pPr lvl="6" rtl="0" algn="ctr">
              <a:spcBef>
                <a:spcPts val="0"/>
              </a:spcBef>
              <a:spcAft>
                <a:spcPts val="0"/>
              </a:spcAft>
              <a:buClr>
                <a:schemeClr val="lt2"/>
              </a:buClr>
              <a:buSzPts val="6000"/>
              <a:buNone/>
              <a:defRPr sz="6000">
                <a:solidFill>
                  <a:schemeClr val="lt2"/>
                </a:solidFill>
              </a:defRPr>
            </a:lvl7pPr>
            <a:lvl8pPr lvl="7" rtl="0" algn="ctr">
              <a:spcBef>
                <a:spcPts val="0"/>
              </a:spcBef>
              <a:spcAft>
                <a:spcPts val="0"/>
              </a:spcAft>
              <a:buClr>
                <a:schemeClr val="lt2"/>
              </a:buClr>
              <a:buSzPts val="6000"/>
              <a:buNone/>
              <a:defRPr sz="6000">
                <a:solidFill>
                  <a:schemeClr val="lt2"/>
                </a:solidFill>
              </a:defRPr>
            </a:lvl8pPr>
            <a:lvl9pPr lvl="8" rtl="0" algn="ctr">
              <a:spcBef>
                <a:spcPts val="0"/>
              </a:spcBef>
              <a:spcAft>
                <a:spcPts val="0"/>
              </a:spcAft>
              <a:buClr>
                <a:schemeClr val="lt2"/>
              </a:buClr>
              <a:buSzPts val="6000"/>
              <a:buNone/>
              <a:defRPr sz="6000">
                <a:solidFill>
                  <a:schemeClr val="lt2"/>
                </a:solidFill>
              </a:defRPr>
            </a:lvl9pPr>
          </a:lstStyle>
          <a:p>
            <a:r>
              <a:t>xx%</a:t>
            </a:r>
          </a:p>
        </p:txBody>
      </p:sp>
      <p:sp>
        <p:nvSpPr>
          <p:cNvPr id="547" name="Google Shape;547;p97"/>
          <p:cNvSpPr txBox="1"/>
          <p:nvPr>
            <p:ph idx="1" type="subTitle"/>
          </p:nvPr>
        </p:nvSpPr>
        <p:spPr>
          <a:xfrm>
            <a:off x="4572000" y="535000"/>
            <a:ext cx="3856800" cy="38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548" name="Shape 548"/>
        <p:cNvGrpSpPr/>
        <p:nvPr/>
      </p:nvGrpSpPr>
      <p:grpSpPr>
        <a:xfrm>
          <a:off x="0" y="0"/>
          <a:ext cx="0" cy="0"/>
          <a:chOff x="0" y="0"/>
          <a:chExt cx="0" cy="0"/>
        </a:xfrm>
      </p:grpSpPr>
      <p:pic>
        <p:nvPicPr>
          <p:cNvPr id="549" name="Google Shape;549;p98"/>
          <p:cNvPicPr preferRelativeResize="0"/>
          <p:nvPr/>
        </p:nvPicPr>
        <p:blipFill rotWithShape="1">
          <a:blip r:embed="rId2">
            <a:alphaModFix/>
          </a:blip>
          <a:srcRect b="41635" l="174697" r="177064" t="-83399"/>
          <a:stretch/>
        </p:blipFill>
        <p:spPr>
          <a:xfrm>
            <a:off x="1325" y="-1637"/>
            <a:ext cx="9141450" cy="5146775"/>
          </a:xfrm>
          <a:prstGeom prst="rect">
            <a:avLst/>
          </a:prstGeom>
          <a:noFill/>
          <a:ln>
            <a:noFill/>
          </a:ln>
        </p:spPr>
      </p:pic>
      <p:sp>
        <p:nvSpPr>
          <p:cNvPr id="550" name="Google Shape;550;p98"/>
          <p:cNvSpPr txBox="1"/>
          <p:nvPr>
            <p:ph type="title"/>
          </p:nvPr>
        </p:nvSpPr>
        <p:spPr>
          <a:xfrm>
            <a:off x="715100" y="535000"/>
            <a:ext cx="3856800" cy="948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551" name="Google Shape;551;p98"/>
          <p:cNvSpPr txBox="1"/>
          <p:nvPr>
            <p:ph idx="1" type="body"/>
          </p:nvPr>
        </p:nvSpPr>
        <p:spPr>
          <a:xfrm>
            <a:off x="715100" y="1636300"/>
            <a:ext cx="3856800" cy="18948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552" name="Google Shape;552;p98"/>
          <p:cNvSpPr/>
          <p:nvPr>
            <p:ph idx="2" type="pic"/>
          </p:nvPr>
        </p:nvSpPr>
        <p:spPr>
          <a:xfrm>
            <a:off x="5715175" y="75"/>
            <a:ext cx="3429000" cy="51435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553" name="Shape 553"/>
        <p:cNvGrpSpPr/>
        <p:nvPr/>
      </p:nvGrpSpPr>
      <p:grpSpPr>
        <a:xfrm>
          <a:off x="0" y="0"/>
          <a:ext cx="0" cy="0"/>
          <a:chOff x="0" y="0"/>
          <a:chExt cx="0" cy="0"/>
        </a:xfrm>
      </p:grpSpPr>
      <p:pic>
        <p:nvPicPr>
          <p:cNvPr id="554" name="Google Shape;554;p99"/>
          <p:cNvPicPr preferRelativeResize="0"/>
          <p:nvPr/>
        </p:nvPicPr>
        <p:blipFill rotWithShape="1">
          <a:blip r:embed="rId2">
            <a:alphaModFix/>
          </a:blip>
          <a:srcRect b="-6811" l="-55210" r="55209" t="50562"/>
          <a:stretch/>
        </p:blipFill>
        <p:spPr>
          <a:xfrm rot="10800000">
            <a:off x="0" y="0"/>
            <a:ext cx="9144000" cy="5143500"/>
          </a:xfrm>
          <a:prstGeom prst="rect">
            <a:avLst/>
          </a:prstGeom>
          <a:noFill/>
          <a:ln>
            <a:noFill/>
          </a:ln>
        </p:spPr>
      </p:pic>
      <p:sp>
        <p:nvSpPr>
          <p:cNvPr id="555" name="Google Shape;555;p99"/>
          <p:cNvSpPr txBox="1"/>
          <p:nvPr>
            <p:ph idx="1" type="subTitle"/>
          </p:nvPr>
        </p:nvSpPr>
        <p:spPr>
          <a:xfrm>
            <a:off x="11897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56" name="Google Shape;556;p99"/>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557" name="Google Shape;557;p99"/>
          <p:cNvSpPr txBox="1"/>
          <p:nvPr>
            <p:ph idx="2" type="subTitle"/>
          </p:nvPr>
        </p:nvSpPr>
        <p:spPr>
          <a:xfrm>
            <a:off x="5046650" y="1742900"/>
            <a:ext cx="2907600" cy="217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558" name="Shape 558"/>
        <p:cNvGrpSpPr/>
        <p:nvPr/>
      </p:nvGrpSpPr>
      <p:grpSpPr>
        <a:xfrm>
          <a:off x="0" y="0"/>
          <a:ext cx="0" cy="0"/>
          <a:chOff x="0" y="0"/>
          <a:chExt cx="0" cy="0"/>
        </a:xfrm>
      </p:grpSpPr>
      <p:pic>
        <p:nvPicPr>
          <p:cNvPr id="559" name="Google Shape;559;p100"/>
          <p:cNvPicPr preferRelativeResize="0"/>
          <p:nvPr/>
        </p:nvPicPr>
        <p:blipFill rotWithShape="1">
          <a:blip r:embed="rId2">
            <a:alphaModFix/>
          </a:blip>
          <a:srcRect b="47851" l="104756" r="280062" t="-108210"/>
          <a:stretch/>
        </p:blipFill>
        <p:spPr>
          <a:xfrm rot="10800000">
            <a:off x="1325" y="-1637"/>
            <a:ext cx="9141450" cy="5146775"/>
          </a:xfrm>
          <a:prstGeom prst="rect">
            <a:avLst/>
          </a:prstGeom>
          <a:noFill/>
          <a:ln>
            <a:noFill/>
          </a:ln>
        </p:spPr>
      </p:pic>
      <p:sp>
        <p:nvSpPr>
          <p:cNvPr id="560" name="Google Shape;560;p10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561" name="Shape 561"/>
        <p:cNvGrpSpPr/>
        <p:nvPr/>
      </p:nvGrpSpPr>
      <p:grpSpPr>
        <a:xfrm>
          <a:off x="0" y="0"/>
          <a:ext cx="0" cy="0"/>
          <a:chOff x="0" y="0"/>
          <a:chExt cx="0" cy="0"/>
        </a:xfrm>
      </p:grpSpPr>
      <p:pic>
        <p:nvPicPr>
          <p:cNvPr id="562" name="Google Shape;562;p101"/>
          <p:cNvPicPr preferRelativeResize="0"/>
          <p:nvPr/>
        </p:nvPicPr>
        <p:blipFill rotWithShape="1">
          <a:blip r:embed="rId2">
            <a:alphaModFix/>
          </a:blip>
          <a:srcRect b="34585" l="130683" r="175247" t="-50527"/>
          <a:stretch/>
        </p:blipFill>
        <p:spPr>
          <a:xfrm>
            <a:off x="1325" y="-1637"/>
            <a:ext cx="9141450" cy="5146775"/>
          </a:xfrm>
          <a:prstGeom prst="rect">
            <a:avLst/>
          </a:prstGeom>
          <a:noFill/>
          <a:ln>
            <a:noFill/>
          </a:ln>
        </p:spPr>
      </p:pic>
      <p:sp>
        <p:nvSpPr>
          <p:cNvPr id="563" name="Google Shape;563;p101"/>
          <p:cNvSpPr txBox="1"/>
          <p:nvPr>
            <p:ph type="title"/>
          </p:nvPr>
        </p:nvSpPr>
        <p:spPr>
          <a:xfrm>
            <a:off x="715100" y="535000"/>
            <a:ext cx="3856800" cy="9540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p:txBody>
      </p:sp>
      <p:sp>
        <p:nvSpPr>
          <p:cNvPr id="564" name="Google Shape;564;p101"/>
          <p:cNvSpPr txBox="1"/>
          <p:nvPr>
            <p:ph idx="1" type="body"/>
          </p:nvPr>
        </p:nvSpPr>
        <p:spPr>
          <a:xfrm>
            <a:off x="715100" y="1641400"/>
            <a:ext cx="3856800" cy="726300"/>
          </a:xfrm>
          <a:prstGeom prst="rect">
            <a:avLst/>
          </a:prstGeom>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Char char="●"/>
              <a:defRPr sz="1200">
                <a:solidFill>
                  <a:schemeClr val="dk1"/>
                </a:solidFill>
              </a:defRPr>
            </a:lvl1pPr>
            <a:lvl2pPr indent="-304800" lvl="1" marL="914400" rtl="0">
              <a:lnSpc>
                <a:spcPct val="100000"/>
              </a:lnSpc>
              <a:spcBef>
                <a:spcPts val="0"/>
              </a:spcBef>
              <a:spcAft>
                <a:spcPts val="0"/>
              </a:spcAft>
              <a:buClr>
                <a:schemeClr val="dk1"/>
              </a:buClr>
              <a:buSzPts val="1200"/>
              <a:buChar char="○"/>
              <a:defRPr sz="1200">
                <a:solidFill>
                  <a:schemeClr val="dk1"/>
                </a:solidFill>
              </a:defRPr>
            </a:lvl2pPr>
            <a:lvl3pPr indent="-304800" lvl="2" marL="1371600" rtl="0">
              <a:lnSpc>
                <a:spcPct val="100000"/>
              </a:lnSpc>
              <a:spcBef>
                <a:spcPts val="0"/>
              </a:spcBef>
              <a:spcAft>
                <a:spcPts val="0"/>
              </a:spcAft>
              <a:buClr>
                <a:schemeClr val="dk1"/>
              </a:buClr>
              <a:buSzPts val="1200"/>
              <a:buChar char="■"/>
              <a:defRPr sz="1200">
                <a:solidFill>
                  <a:schemeClr val="dk1"/>
                </a:solidFill>
              </a:defRPr>
            </a:lvl3pPr>
            <a:lvl4pPr indent="-304800" lvl="3" marL="1828800" rtl="0">
              <a:lnSpc>
                <a:spcPct val="100000"/>
              </a:lnSpc>
              <a:spcBef>
                <a:spcPts val="0"/>
              </a:spcBef>
              <a:spcAft>
                <a:spcPts val="0"/>
              </a:spcAft>
              <a:buClr>
                <a:schemeClr val="dk1"/>
              </a:buClr>
              <a:buSzPts val="1200"/>
              <a:buChar char="●"/>
              <a:defRPr sz="1200">
                <a:solidFill>
                  <a:schemeClr val="dk1"/>
                </a:solidFill>
              </a:defRPr>
            </a:lvl4pPr>
            <a:lvl5pPr indent="-304800" lvl="4" marL="2286000" rtl="0">
              <a:lnSpc>
                <a:spcPct val="100000"/>
              </a:lnSpc>
              <a:spcBef>
                <a:spcPts val="0"/>
              </a:spcBef>
              <a:spcAft>
                <a:spcPts val="0"/>
              </a:spcAft>
              <a:buClr>
                <a:schemeClr val="dk1"/>
              </a:buClr>
              <a:buSzPts val="1200"/>
              <a:buChar char="○"/>
              <a:defRPr sz="1200">
                <a:solidFill>
                  <a:schemeClr val="dk1"/>
                </a:solidFill>
              </a:defRPr>
            </a:lvl5pPr>
            <a:lvl6pPr indent="-304800" lvl="5" marL="2743200" rtl="0">
              <a:lnSpc>
                <a:spcPct val="100000"/>
              </a:lnSpc>
              <a:spcBef>
                <a:spcPts val="0"/>
              </a:spcBef>
              <a:spcAft>
                <a:spcPts val="0"/>
              </a:spcAft>
              <a:buClr>
                <a:schemeClr val="dk1"/>
              </a:buClr>
              <a:buSzPts val="1200"/>
              <a:buChar char="■"/>
              <a:defRPr sz="1200">
                <a:solidFill>
                  <a:schemeClr val="dk1"/>
                </a:solidFill>
              </a:defRPr>
            </a:lvl6pPr>
            <a:lvl7pPr indent="-304800" lvl="6" marL="3200400" rtl="0">
              <a:lnSpc>
                <a:spcPct val="100000"/>
              </a:lnSpc>
              <a:spcBef>
                <a:spcPts val="0"/>
              </a:spcBef>
              <a:spcAft>
                <a:spcPts val="0"/>
              </a:spcAft>
              <a:buClr>
                <a:schemeClr val="dk1"/>
              </a:buClr>
              <a:buSzPts val="1200"/>
              <a:buChar char="●"/>
              <a:defRPr sz="1200">
                <a:solidFill>
                  <a:schemeClr val="dk1"/>
                </a:solidFill>
              </a:defRPr>
            </a:lvl7pPr>
            <a:lvl8pPr indent="-304800" lvl="7" marL="3657600" rtl="0">
              <a:lnSpc>
                <a:spcPct val="100000"/>
              </a:lnSpc>
              <a:spcBef>
                <a:spcPts val="0"/>
              </a:spcBef>
              <a:spcAft>
                <a:spcPts val="0"/>
              </a:spcAft>
              <a:buClr>
                <a:schemeClr val="dk1"/>
              </a:buClr>
              <a:buSzPts val="1200"/>
              <a:buChar char="○"/>
              <a:defRPr sz="1200">
                <a:solidFill>
                  <a:schemeClr val="dk1"/>
                </a:solidFill>
              </a:defRPr>
            </a:lvl8pPr>
            <a:lvl9pPr indent="-304800" lvl="8" marL="4114800" rtl="0">
              <a:lnSpc>
                <a:spcPct val="100000"/>
              </a:lnSpc>
              <a:spcBef>
                <a:spcPts val="0"/>
              </a:spcBef>
              <a:spcAft>
                <a:spcPts val="0"/>
              </a:spcAft>
              <a:buClr>
                <a:schemeClr val="dk1"/>
              </a:buClr>
              <a:buSzPts val="1200"/>
              <a:buChar char="■"/>
              <a:defRPr sz="1200">
                <a:solidFill>
                  <a:schemeClr val="dk1"/>
                </a:solidFill>
              </a:defRPr>
            </a:lvl9pPr>
          </a:lstStyle>
          <a:p/>
        </p:txBody>
      </p:sp>
      <p:sp>
        <p:nvSpPr>
          <p:cNvPr id="565" name="Google Shape;565;p101"/>
          <p:cNvSpPr/>
          <p:nvPr>
            <p:ph idx="2" type="pic"/>
          </p:nvPr>
        </p:nvSpPr>
        <p:spPr>
          <a:xfrm>
            <a:off x="5714900" y="-75"/>
            <a:ext cx="3429000" cy="5143500"/>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566" name="Shape 566"/>
        <p:cNvGrpSpPr/>
        <p:nvPr/>
      </p:nvGrpSpPr>
      <p:grpSpPr>
        <a:xfrm>
          <a:off x="0" y="0"/>
          <a:ext cx="0" cy="0"/>
          <a:chOff x="0" y="0"/>
          <a:chExt cx="0" cy="0"/>
        </a:xfrm>
      </p:grpSpPr>
      <p:pic>
        <p:nvPicPr>
          <p:cNvPr id="567" name="Google Shape;567;p102"/>
          <p:cNvPicPr preferRelativeResize="0"/>
          <p:nvPr/>
        </p:nvPicPr>
        <p:blipFill rotWithShape="1">
          <a:blip r:embed="rId2">
            <a:alphaModFix/>
          </a:blip>
          <a:srcRect b="2272" l="-19689" r="19690" t="41478"/>
          <a:stretch/>
        </p:blipFill>
        <p:spPr>
          <a:xfrm>
            <a:off x="0" y="0"/>
            <a:ext cx="9144000" cy="5143500"/>
          </a:xfrm>
          <a:prstGeom prst="rect">
            <a:avLst/>
          </a:prstGeom>
          <a:noFill/>
          <a:ln>
            <a:noFill/>
          </a:ln>
        </p:spPr>
      </p:pic>
      <p:sp>
        <p:nvSpPr>
          <p:cNvPr id="568" name="Google Shape;568;p102"/>
          <p:cNvSpPr txBox="1"/>
          <p:nvPr>
            <p:ph type="title"/>
          </p:nvPr>
        </p:nvSpPr>
        <p:spPr>
          <a:xfrm>
            <a:off x="715100" y="535000"/>
            <a:ext cx="7713900" cy="23172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569" name="Shape 569"/>
        <p:cNvGrpSpPr/>
        <p:nvPr/>
      </p:nvGrpSpPr>
      <p:grpSpPr>
        <a:xfrm>
          <a:off x="0" y="0"/>
          <a:ext cx="0" cy="0"/>
          <a:chOff x="0" y="0"/>
          <a:chExt cx="0" cy="0"/>
        </a:xfrm>
      </p:grpSpPr>
      <p:pic>
        <p:nvPicPr>
          <p:cNvPr id="570" name="Google Shape;570;p103"/>
          <p:cNvPicPr preferRelativeResize="0"/>
          <p:nvPr/>
        </p:nvPicPr>
        <p:blipFill rotWithShape="1">
          <a:blip r:embed="rId2">
            <a:alphaModFix/>
          </a:blip>
          <a:srcRect b="-26994" l="7043" r="-48486" t="47434"/>
          <a:stretch/>
        </p:blipFill>
        <p:spPr>
          <a:xfrm flipH="1" rot="10800000">
            <a:off x="-12" y="-2285"/>
            <a:ext cx="9144000" cy="5148070"/>
          </a:xfrm>
          <a:prstGeom prst="rect">
            <a:avLst/>
          </a:prstGeom>
          <a:noFill/>
          <a:ln>
            <a:noFill/>
          </a:ln>
        </p:spPr>
      </p:pic>
      <p:sp>
        <p:nvSpPr>
          <p:cNvPr id="571" name="Google Shape;571;p103"/>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72" name="Google Shape;572;p103"/>
          <p:cNvSpPr txBox="1"/>
          <p:nvPr>
            <p:ph idx="1" type="subTitle"/>
          </p:nvPr>
        </p:nvSpPr>
        <p:spPr>
          <a:xfrm>
            <a:off x="4572000" y="3358100"/>
            <a:ext cx="3856800" cy="125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1.xml"/><Relationship Id="rId22" Type="http://schemas.openxmlformats.org/officeDocument/2006/relationships/slideLayout" Target="../slideLayouts/slideLayout53.xml"/><Relationship Id="rId21" Type="http://schemas.openxmlformats.org/officeDocument/2006/relationships/slideLayout" Target="../slideLayouts/slideLayout52.xml"/><Relationship Id="rId24" Type="http://schemas.openxmlformats.org/officeDocument/2006/relationships/slideLayout" Target="../slideLayouts/slideLayout55.xml"/><Relationship Id="rId23" Type="http://schemas.openxmlformats.org/officeDocument/2006/relationships/slideLayout" Target="../slideLayouts/slideLayout5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26" Type="http://schemas.openxmlformats.org/officeDocument/2006/relationships/slideLayout" Target="../slideLayouts/slideLayout57.xml"/><Relationship Id="rId25" Type="http://schemas.openxmlformats.org/officeDocument/2006/relationships/slideLayout" Target="../slideLayouts/slideLayout56.xml"/><Relationship Id="rId28" Type="http://schemas.openxmlformats.org/officeDocument/2006/relationships/slideLayout" Target="../slideLayouts/slideLayout59.xml"/><Relationship Id="rId27" Type="http://schemas.openxmlformats.org/officeDocument/2006/relationships/slideLayout" Target="../slideLayouts/slideLayout58.xml"/><Relationship Id="rId5" Type="http://schemas.openxmlformats.org/officeDocument/2006/relationships/slideLayout" Target="../slideLayouts/slideLayout36.xml"/><Relationship Id="rId6" Type="http://schemas.openxmlformats.org/officeDocument/2006/relationships/slideLayout" Target="../slideLayouts/slideLayout37.xml"/><Relationship Id="rId29" Type="http://schemas.openxmlformats.org/officeDocument/2006/relationships/slideLayout" Target="../slideLayouts/slideLayout60.xml"/><Relationship Id="rId7" Type="http://schemas.openxmlformats.org/officeDocument/2006/relationships/slideLayout" Target="../slideLayouts/slideLayout38.xml"/><Relationship Id="rId8" Type="http://schemas.openxmlformats.org/officeDocument/2006/relationships/slideLayout" Target="../slideLayouts/slideLayout39.xml"/><Relationship Id="rId31" Type="http://schemas.openxmlformats.org/officeDocument/2006/relationships/theme" Target="../theme/theme6.xml"/><Relationship Id="rId30" Type="http://schemas.openxmlformats.org/officeDocument/2006/relationships/slideLayout" Target="../slideLayouts/slideLayout61.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9" Type="http://schemas.openxmlformats.org/officeDocument/2006/relationships/slideLayout" Target="../slideLayouts/slideLayout50.xml"/><Relationship Id="rId1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1.xml"/><Relationship Id="rId22" Type="http://schemas.openxmlformats.org/officeDocument/2006/relationships/slideLayout" Target="../slideLayouts/slideLayout83.xml"/><Relationship Id="rId21" Type="http://schemas.openxmlformats.org/officeDocument/2006/relationships/slideLayout" Target="../slideLayouts/slideLayout82.xml"/><Relationship Id="rId24" Type="http://schemas.openxmlformats.org/officeDocument/2006/relationships/slideLayout" Target="../slideLayouts/slideLayout85.xml"/><Relationship Id="rId23" Type="http://schemas.openxmlformats.org/officeDocument/2006/relationships/slideLayout" Target="../slideLayouts/slideLayout84.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26" Type="http://schemas.openxmlformats.org/officeDocument/2006/relationships/slideLayout" Target="../slideLayouts/slideLayout87.xml"/><Relationship Id="rId25" Type="http://schemas.openxmlformats.org/officeDocument/2006/relationships/slideLayout" Target="../slideLayouts/slideLayout86.xml"/><Relationship Id="rId28" Type="http://schemas.openxmlformats.org/officeDocument/2006/relationships/slideLayout" Target="../slideLayouts/slideLayout89.xml"/><Relationship Id="rId27" Type="http://schemas.openxmlformats.org/officeDocument/2006/relationships/slideLayout" Target="../slideLayouts/slideLayout88.xml"/><Relationship Id="rId5" Type="http://schemas.openxmlformats.org/officeDocument/2006/relationships/slideLayout" Target="../slideLayouts/slideLayout66.xml"/><Relationship Id="rId6" Type="http://schemas.openxmlformats.org/officeDocument/2006/relationships/slideLayout" Target="../slideLayouts/slideLayout67.xml"/><Relationship Id="rId29" Type="http://schemas.openxmlformats.org/officeDocument/2006/relationships/slideLayout" Target="../slideLayouts/slideLayout90.xml"/><Relationship Id="rId7" Type="http://schemas.openxmlformats.org/officeDocument/2006/relationships/slideLayout" Target="../slideLayouts/slideLayout68.xml"/><Relationship Id="rId8" Type="http://schemas.openxmlformats.org/officeDocument/2006/relationships/slideLayout" Target="../slideLayouts/slideLayout69.xml"/><Relationship Id="rId31" Type="http://schemas.openxmlformats.org/officeDocument/2006/relationships/theme" Target="../theme/theme3.xml"/><Relationship Id="rId30" Type="http://schemas.openxmlformats.org/officeDocument/2006/relationships/slideLayout" Target="../slideLayouts/slideLayout91.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19" Type="http://schemas.openxmlformats.org/officeDocument/2006/relationships/slideLayout" Target="../slideLayouts/slideLayout80.xml"/><Relationship Id="rId18"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11.xml"/><Relationship Id="rId22" Type="http://schemas.openxmlformats.org/officeDocument/2006/relationships/slideLayout" Target="../slideLayouts/slideLayout113.xml"/><Relationship Id="rId21" Type="http://schemas.openxmlformats.org/officeDocument/2006/relationships/slideLayout" Target="../slideLayouts/slideLayout112.xml"/><Relationship Id="rId24" Type="http://schemas.openxmlformats.org/officeDocument/2006/relationships/slideLayout" Target="../slideLayouts/slideLayout115.xml"/><Relationship Id="rId23" Type="http://schemas.openxmlformats.org/officeDocument/2006/relationships/slideLayout" Target="../slideLayouts/slideLayout114.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26" Type="http://schemas.openxmlformats.org/officeDocument/2006/relationships/slideLayout" Target="../slideLayouts/slideLayout117.xml"/><Relationship Id="rId25" Type="http://schemas.openxmlformats.org/officeDocument/2006/relationships/slideLayout" Target="../slideLayouts/slideLayout116.xml"/><Relationship Id="rId28" Type="http://schemas.openxmlformats.org/officeDocument/2006/relationships/slideLayout" Target="../slideLayouts/slideLayout119.xml"/><Relationship Id="rId27" Type="http://schemas.openxmlformats.org/officeDocument/2006/relationships/slideLayout" Target="../slideLayouts/slideLayout118.xml"/><Relationship Id="rId5" Type="http://schemas.openxmlformats.org/officeDocument/2006/relationships/slideLayout" Target="../slideLayouts/slideLayout96.xml"/><Relationship Id="rId6" Type="http://schemas.openxmlformats.org/officeDocument/2006/relationships/slideLayout" Target="../slideLayouts/slideLayout97.xml"/><Relationship Id="rId29" Type="http://schemas.openxmlformats.org/officeDocument/2006/relationships/slideLayout" Target="../slideLayouts/slideLayout120.xml"/><Relationship Id="rId7" Type="http://schemas.openxmlformats.org/officeDocument/2006/relationships/slideLayout" Target="../slideLayouts/slideLayout98.xml"/><Relationship Id="rId8" Type="http://schemas.openxmlformats.org/officeDocument/2006/relationships/slideLayout" Target="../slideLayouts/slideLayout99.xml"/><Relationship Id="rId31" Type="http://schemas.openxmlformats.org/officeDocument/2006/relationships/theme" Target="../theme/theme4.xml"/><Relationship Id="rId30" Type="http://schemas.openxmlformats.org/officeDocument/2006/relationships/slideLayout" Target="../slideLayouts/slideLayout121.xml"/><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3" Type="http://schemas.openxmlformats.org/officeDocument/2006/relationships/slideLayout" Target="../slideLayouts/slideLayout104.xml"/><Relationship Id="rId12" Type="http://schemas.openxmlformats.org/officeDocument/2006/relationships/slideLayout" Target="../slideLayouts/slideLayout103.xml"/><Relationship Id="rId15" Type="http://schemas.openxmlformats.org/officeDocument/2006/relationships/slideLayout" Target="../slideLayouts/slideLayout106.xml"/><Relationship Id="rId14" Type="http://schemas.openxmlformats.org/officeDocument/2006/relationships/slideLayout" Target="../slideLayouts/slideLayout105.xml"/><Relationship Id="rId17" Type="http://schemas.openxmlformats.org/officeDocument/2006/relationships/slideLayout" Target="../slideLayouts/slideLayout108.xml"/><Relationship Id="rId16" Type="http://schemas.openxmlformats.org/officeDocument/2006/relationships/slideLayout" Target="../slideLayouts/slideLayout107.xml"/><Relationship Id="rId19" Type="http://schemas.openxmlformats.org/officeDocument/2006/relationships/slideLayout" Target="../slideLayouts/slideLayout110.xml"/><Relationship Id="rId18"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41.xml"/><Relationship Id="rId22" Type="http://schemas.openxmlformats.org/officeDocument/2006/relationships/slideLayout" Target="../slideLayouts/slideLayout143.xml"/><Relationship Id="rId21" Type="http://schemas.openxmlformats.org/officeDocument/2006/relationships/slideLayout" Target="../slideLayouts/slideLayout142.xml"/><Relationship Id="rId24" Type="http://schemas.openxmlformats.org/officeDocument/2006/relationships/slideLayout" Target="../slideLayouts/slideLayout145.xml"/><Relationship Id="rId23" Type="http://schemas.openxmlformats.org/officeDocument/2006/relationships/slideLayout" Target="../slideLayouts/slideLayout144.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26" Type="http://schemas.openxmlformats.org/officeDocument/2006/relationships/slideLayout" Target="../slideLayouts/slideLayout147.xml"/><Relationship Id="rId25" Type="http://schemas.openxmlformats.org/officeDocument/2006/relationships/slideLayout" Target="../slideLayouts/slideLayout146.xml"/><Relationship Id="rId28" Type="http://schemas.openxmlformats.org/officeDocument/2006/relationships/slideLayout" Target="../slideLayouts/slideLayout149.xml"/><Relationship Id="rId27" Type="http://schemas.openxmlformats.org/officeDocument/2006/relationships/slideLayout" Target="../slideLayouts/slideLayout148.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29" Type="http://schemas.openxmlformats.org/officeDocument/2006/relationships/slideLayout" Target="../slideLayouts/slideLayout150.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31" Type="http://schemas.openxmlformats.org/officeDocument/2006/relationships/theme" Target="../theme/theme5.xml"/><Relationship Id="rId30" Type="http://schemas.openxmlformats.org/officeDocument/2006/relationships/slideLayout" Target="../slideLayouts/slideLayout151.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3" Type="http://schemas.openxmlformats.org/officeDocument/2006/relationships/slideLayout" Target="../slideLayouts/slideLayout134.xml"/><Relationship Id="rId12" Type="http://schemas.openxmlformats.org/officeDocument/2006/relationships/slideLayout" Target="../slideLayouts/slideLayout133.xml"/><Relationship Id="rId15" Type="http://schemas.openxmlformats.org/officeDocument/2006/relationships/slideLayout" Target="../slideLayouts/slideLayout136.xml"/><Relationship Id="rId14" Type="http://schemas.openxmlformats.org/officeDocument/2006/relationships/slideLayout" Target="../slideLayouts/slideLayout135.xml"/><Relationship Id="rId17" Type="http://schemas.openxmlformats.org/officeDocument/2006/relationships/slideLayout" Target="../slideLayouts/slideLayout138.xml"/><Relationship Id="rId16" Type="http://schemas.openxmlformats.org/officeDocument/2006/relationships/slideLayout" Target="../slideLayouts/slideLayout137.xml"/><Relationship Id="rId19" Type="http://schemas.openxmlformats.org/officeDocument/2006/relationships/slideLayout" Target="../slideLayouts/slideLayout140.xml"/><Relationship Id="rId1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535000"/>
            <a:ext cx="7713900" cy="54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p:txBody>
      </p:sp>
      <p:sp>
        <p:nvSpPr>
          <p:cNvPr id="7" name="Google Shape;7;p1"/>
          <p:cNvSpPr txBox="1"/>
          <p:nvPr>
            <p:ph idx="1" type="body"/>
          </p:nvPr>
        </p:nvSpPr>
        <p:spPr>
          <a:xfrm>
            <a:off x="715100" y="1083700"/>
            <a:ext cx="7713900" cy="35247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mc:AlternateContent>
    <mc:Choice Requires="p14">
      <p:transition spd="med" p14:dur="600">
        <p:push/>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184" name="Shape 184"/>
        <p:cNvGrpSpPr/>
        <p:nvPr/>
      </p:nvGrpSpPr>
      <p:grpSpPr>
        <a:xfrm>
          <a:off x="0" y="0"/>
          <a:ext cx="0" cy="0"/>
          <a:chOff x="0" y="0"/>
          <a:chExt cx="0" cy="0"/>
        </a:xfrm>
      </p:grpSpPr>
      <p:sp>
        <p:nvSpPr>
          <p:cNvPr id="185" name="Google Shape;185;p33"/>
          <p:cNvSpPr txBox="1"/>
          <p:nvPr>
            <p:ph type="title"/>
          </p:nvPr>
        </p:nvSpPr>
        <p:spPr>
          <a:xfrm>
            <a:off x="715100" y="535000"/>
            <a:ext cx="7713900" cy="54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p:txBody>
      </p:sp>
      <p:sp>
        <p:nvSpPr>
          <p:cNvPr id="186" name="Google Shape;186;p33"/>
          <p:cNvSpPr txBox="1"/>
          <p:nvPr>
            <p:ph idx="1" type="body"/>
          </p:nvPr>
        </p:nvSpPr>
        <p:spPr>
          <a:xfrm>
            <a:off x="715100" y="1083700"/>
            <a:ext cx="7713900" cy="35247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Lst>
  <mc:AlternateContent>
    <mc:Choice Requires="p14">
      <p:transition spd="med" p14:dur="600">
        <p:push/>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359" name="Shape 359"/>
        <p:cNvGrpSpPr/>
        <p:nvPr/>
      </p:nvGrpSpPr>
      <p:grpSpPr>
        <a:xfrm>
          <a:off x="0" y="0"/>
          <a:ext cx="0" cy="0"/>
          <a:chOff x="0" y="0"/>
          <a:chExt cx="0" cy="0"/>
        </a:xfrm>
      </p:grpSpPr>
      <p:sp>
        <p:nvSpPr>
          <p:cNvPr id="360" name="Google Shape;360;p64"/>
          <p:cNvSpPr txBox="1"/>
          <p:nvPr>
            <p:ph type="title"/>
          </p:nvPr>
        </p:nvSpPr>
        <p:spPr>
          <a:xfrm>
            <a:off x="715100" y="535000"/>
            <a:ext cx="7713900" cy="54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p:txBody>
      </p:sp>
      <p:sp>
        <p:nvSpPr>
          <p:cNvPr id="361" name="Google Shape;361;p64"/>
          <p:cNvSpPr txBox="1"/>
          <p:nvPr>
            <p:ph idx="1" type="body"/>
          </p:nvPr>
        </p:nvSpPr>
        <p:spPr>
          <a:xfrm>
            <a:off x="715100" y="1083700"/>
            <a:ext cx="7713900" cy="35247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Lst>
  <mc:AlternateContent>
    <mc:Choice Requires="p14">
      <p:transition spd="med" p14:dur="600">
        <p:push/>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34" name="Shape 534"/>
        <p:cNvGrpSpPr/>
        <p:nvPr/>
      </p:nvGrpSpPr>
      <p:grpSpPr>
        <a:xfrm>
          <a:off x="0" y="0"/>
          <a:ext cx="0" cy="0"/>
          <a:chOff x="0" y="0"/>
          <a:chExt cx="0" cy="0"/>
        </a:xfrm>
      </p:grpSpPr>
      <p:sp>
        <p:nvSpPr>
          <p:cNvPr id="535" name="Google Shape;535;p95"/>
          <p:cNvSpPr txBox="1"/>
          <p:nvPr>
            <p:ph type="title"/>
          </p:nvPr>
        </p:nvSpPr>
        <p:spPr>
          <a:xfrm>
            <a:off x="715100" y="535000"/>
            <a:ext cx="7713900" cy="54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p:txBody>
      </p:sp>
      <p:sp>
        <p:nvSpPr>
          <p:cNvPr id="536" name="Google Shape;536;p95"/>
          <p:cNvSpPr txBox="1"/>
          <p:nvPr>
            <p:ph idx="1" type="body"/>
          </p:nvPr>
        </p:nvSpPr>
        <p:spPr>
          <a:xfrm>
            <a:off x="715100" y="1083700"/>
            <a:ext cx="7713900" cy="35247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709" name="Shape 709"/>
        <p:cNvGrpSpPr/>
        <p:nvPr/>
      </p:nvGrpSpPr>
      <p:grpSpPr>
        <a:xfrm>
          <a:off x="0" y="0"/>
          <a:ext cx="0" cy="0"/>
          <a:chOff x="0" y="0"/>
          <a:chExt cx="0" cy="0"/>
        </a:xfrm>
      </p:grpSpPr>
      <p:sp>
        <p:nvSpPr>
          <p:cNvPr id="710" name="Google Shape;710;p126"/>
          <p:cNvSpPr txBox="1"/>
          <p:nvPr>
            <p:ph type="title"/>
          </p:nvPr>
        </p:nvSpPr>
        <p:spPr>
          <a:xfrm>
            <a:off x="715100" y="535000"/>
            <a:ext cx="7713900" cy="548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p:txBody>
      </p:sp>
      <p:sp>
        <p:nvSpPr>
          <p:cNvPr id="711" name="Google Shape;711;p126"/>
          <p:cNvSpPr txBox="1"/>
          <p:nvPr>
            <p:ph idx="1" type="body"/>
          </p:nvPr>
        </p:nvSpPr>
        <p:spPr>
          <a:xfrm>
            <a:off x="715100" y="1083700"/>
            <a:ext cx="7713900" cy="35247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rtl="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57"/>
          <p:cNvSpPr txBox="1"/>
          <p:nvPr>
            <p:ph type="ctrTitle"/>
          </p:nvPr>
        </p:nvSpPr>
        <p:spPr>
          <a:xfrm>
            <a:off x="574475" y="2349700"/>
            <a:ext cx="5570400" cy="19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ProQuest ETD Administrator</a:t>
            </a:r>
            <a:endParaRPr sz="6000"/>
          </a:p>
          <a:p>
            <a:pPr indent="0" lvl="0" marL="0" rtl="0" algn="l">
              <a:spcBef>
                <a:spcPts val="0"/>
              </a:spcBef>
              <a:spcAft>
                <a:spcPts val="0"/>
              </a:spcAft>
              <a:buNone/>
            </a:pPr>
            <a:r>
              <a:t/>
            </a:r>
            <a:endParaRPr sz="700"/>
          </a:p>
          <a:p>
            <a:pPr indent="0" lvl="0" marL="0" rtl="0" algn="l">
              <a:spcBef>
                <a:spcPts val="0"/>
              </a:spcBef>
              <a:spcAft>
                <a:spcPts val="0"/>
              </a:spcAft>
              <a:buNone/>
            </a:pPr>
            <a:r>
              <a:rPr lang="en" sz="1700">
                <a:latin typeface="Albert Sans Medium"/>
                <a:ea typeface="Albert Sans Medium"/>
                <a:cs typeface="Albert Sans Medium"/>
                <a:sym typeface="Albert Sans Medium"/>
              </a:rPr>
              <a:t>Usability Evaluation and Needs Assessment</a:t>
            </a:r>
            <a:endParaRPr sz="1700">
              <a:latin typeface="Albert Sans Medium"/>
              <a:ea typeface="Albert Sans Medium"/>
              <a:cs typeface="Albert Sans Medium"/>
              <a:sym typeface="Albert Sans Medium"/>
            </a:endParaRPr>
          </a:p>
        </p:txBody>
      </p:sp>
      <p:sp>
        <p:nvSpPr>
          <p:cNvPr id="889" name="Google Shape;889;p157"/>
          <p:cNvSpPr txBox="1"/>
          <p:nvPr>
            <p:ph idx="4294967295" type="body"/>
          </p:nvPr>
        </p:nvSpPr>
        <p:spPr>
          <a:xfrm>
            <a:off x="574475" y="1574550"/>
            <a:ext cx="38565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Team Visionaries</a:t>
            </a:r>
            <a:endParaRPr b="1" sz="1400"/>
          </a:p>
          <a:p>
            <a:pPr indent="0" lvl="0" marL="0" rtl="0" algn="l">
              <a:spcBef>
                <a:spcPts val="0"/>
              </a:spcBef>
              <a:spcAft>
                <a:spcPts val="0"/>
              </a:spcAft>
              <a:buNone/>
            </a:pPr>
            <a:r>
              <a:rPr lang="en"/>
              <a:t>Zi Wang, Catherine Zhou, Kay Malan, Henry Jackson, Sufyan Hammoudeh</a:t>
            </a:r>
            <a:endParaRPr/>
          </a:p>
        </p:txBody>
      </p:sp>
    </p:spTree>
  </p:cSld>
  <p:clrMapOvr>
    <a:masterClrMapping/>
  </p:clrMapOvr>
  <mc:AlternateContent>
    <mc:Choice Requires="p14">
      <p:transition spd="med" p14:dur="600">
        <p:push/>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2" name="Shape 982"/>
        <p:cNvGrpSpPr/>
        <p:nvPr/>
      </p:nvGrpSpPr>
      <p:grpSpPr>
        <a:xfrm>
          <a:off x="0" y="0"/>
          <a:ext cx="0" cy="0"/>
          <a:chOff x="0" y="0"/>
          <a:chExt cx="0" cy="0"/>
        </a:xfrm>
      </p:grpSpPr>
      <p:sp>
        <p:nvSpPr>
          <p:cNvPr id="983" name="Google Shape;983;p1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984" name="Google Shape;984;p166"/>
          <p:cNvSpPr txBox="1"/>
          <p:nvPr>
            <p:ph idx="1" type="body"/>
          </p:nvPr>
        </p:nvSpPr>
        <p:spPr>
          <a:xfrm>
            <a:off x="311700" y="1107550"/>
            <a:ext cx="5853600" cy="36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Shortcomings:</a:t>
            </a:r>
            <a:endParaRPr b="1"/>
          </a:p>
          <a:p>
            <a:pPr indent="0" lvl="0" marL="0" rtl="0" algn="l">
              <a:spcBef>
                <a:spcPts val="0"/>
              </a:spcBef>
              <a:spcAft>
                <a:spcPts val="0"/>
              </a:spcAft>
              <a:buNone/>
            </a:pPr>
            <a:r>
              <a:rPr b="1" lang="en"/>
              <a:t>1. Inadequate Sample Diversity and Size  </a:t>
            </a:r>
            <a:endParaRPr b="1"/>
          </a:p>
          <a:p>
            <a:pPr indent="0" lvl="0" marL="0" rtl="0" algn="l">
              <a:spcBef>
                <a:spcPts val="0"/>
              </a:spcBef>
              <a:spcAft>
                <a:spcPts val="0"/>
              </a:spcAft>
              <a:buNone/>
            </a:pPr>
            <a:r>
              <a:rPr lang="en"/>
              <a:t>The data collection has involved limited numbers of samples, which may not fully represent the diversity of user experiences across different disciplines.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2.Outdated System Versions and Recency of User Interactions</a:t>
            </a:r>
            <a:endParaRPr b="1"/>
          </a:p>
          <a:p>
            <a:pPr indent="0" lvl="0" marL="0" rtl="0" algn="l">
              <a:spcBef>
                <a:spcPts val="0"/>
              </a:spcBef>
              <a:spcAft>
                <a:spcPts val="0"/>
              </a:spcAft>
              <a:buNone/>
            </a:pPr>
            <a:r>
              <a:rPr lang="en"/>
              <a:t>Given that the demo site we tested may not accurately represent all updates and features present on the live site, the accuracy of user feedback was affected. This could lead our findings to potentially overlook some issues. Additionally, user interviews typically referenced past interactions, leading to less precise responses due to faded memories. These issues combine to limit the reliability of data on current user experiences and system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Next research steps:</a:t>
            </a:r>
            <a:endParaRPr b="1"/>
          </a:p>
          <a:p>
            <a:pPr indent="-304800" lvl="0" marL="457200" rtl="0" algn="l">
              <a:spcBef>
                <a:spcPts val="0"/>
              </a:spcBef>
              <a:spcAft>
                <a:spcPts val="0"/>
              </a:spcAft>
              <a:buSzPts val="1200"/>
              <a:buAutoNum type="arabicPeriod"/>
            </a:pPr>
            <a:r>
              <a:rPr lang="en"/>
              <a:t>Implement Continuous Feedback Loops to gather ongoing, real-time feedback from users.</a:t>
            </a:r>
            <a:endParaRPr/>
          </a:p>
          <a:p>
            <a:pPr indent="-304800" lvl="0" marL="457200" rtl="0" algn="l">
              <a:spcBef>
                <a:spcPts val="0"/>
              </a:spcBef>
              <a:spcAft>
                <a:spcPts val="0"/>
              </a:spcAft>
              <a:buSzPts val="1200"/>
              <a:buAutoNum type="arabicPeriod"/>
            </a:pPr>
            <a:r>
              <a:rPr lang="en"/>
              <a:t>Increase the scale of user research efforts to include larger sample sizes and diverse groups, validating current findings and establishing a more comprehensive understanding of user needs.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5" name="Google Shape;985;p166"/>
          <p:cNvSpPr txBox="1"/>
          <p:nvPr/>
        </p:nvSpPr>
        <p:spPr>
          <a:xfrm>
            <a:off x="6707825" y="1555225"/>
            <a:ext cx="1989300" cy="12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User Interviews Conducted: #5 </a:t>
            </a:r>
            <a:endParaRPr sz="1200">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sz="1200">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sz="1200">
                <a:solidFill>
                  <a:schemeClr val="dk1"/>
                </a:solidFill>
                <a:latin typeface="Albert Sans"/>
                <a:ea typeface="Albert Sans"/>
                <a:cs typeface="Albert Sans"/>
                <a:sym typeface="Albert Sans"/>
              </a:rPr>
              <a:t>Usability Tests Conducted: #5</a:t>
            </a:r>
            <a:endParaRPr sz="1200">
              <a:solidFill>
                <a:schemeClr val="dk1"/>
              </a:solidFill>
              <a:latin typeface="Albert Sans"/>
              <a:ea typeface="Albert Sans"/>
              <a:cs typeface="Albert Sans"/>
              <a:sym typeface="Alber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67"/>
          <p:cNvSpPr txBox="1"/>
          <p:nvPr>
            <p:ph type="title"/>
          </p:nvPr>
        </p:nvSpPr>
        <p:spPr>
          <a:xfrm>
            <a:off x="715100" y="535000"/>
            <a:ext cx="77139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Shortcomings</a:t>
            </a:r>
            <a:endParaRPr/>
          </a:p>
        </p:txBody>
      </p:sp>
      <p:sp>
        <p:nvSpPr>
          <p:cNvPr id="991" name="Google Shape;991;p167"/>
          <p:cNvSpPr txBox="1"/>
          <p:nvPr>
            <p:ph idx="1" type="subTitle"/>
          </p:nvPr>
        </p:nvSpPr>
        <p:spPr>
          <a:xfrm>
            <a:off x="715100" y="3444350"/>
            <a:ext cx="3069600" cy="8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data collection has involved limited numbers of samples, which may not fully represent the diversity of user experiences across different disciplines.</a:t>
            </a:r>
            <a:endParaRPr/>
          </a:p>
        </p:txBody>
      </p:sp>
      <p:sp>
        <p:nvSpPr>
          <p:cNvPr id="992" name="Google Shape;992;p167"/>
          <p:cNvSpPr txBox="1"/>
          <p:nvPr>
            <p:ph idx="3" type="subTitle"/>
          </p:nvPr>
        </p:nvSpPr>
        <p:spPr>
          <a:xfrm>
            <a:off x="715100" y="3064550"/>
            <a:ext cx="33165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Inadequate Sample Diversity and Size</a:t>
            </a:r>
            <a:endParaRPr/>
          </a:p>
        </p:txBody>
      </p:sp>
      <p:sp>
        <p:nvSpPr>
          <p:cNvPr id="993" name="Google Shape;993;p167"/>
          <p:cNvSpPr txBox="1"/>
          <p:nvPr>
            <p:ph idx="4" type="subTitle"/>
          </p:nvPr>
        </p:nvSpPr>
        <p:spPr>
          <a:xfrm>
            <a:off x="4087850" y="3444350"/>
            <a:ext cx="4341000" cy="113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that the demo site we tested may not accurately represent all updates and features present on the live site, the accuracy of user feedback was affected. Additionally, user interviews typically referenced past interactions, leading to less precise responses due to faded memories.</a:t>
            </a:r>
            <a:endParaRPr/>
          </a:p>
        </p:txBody>
      </p:sp>
      <p:sp>
        <p:nvSpPr>
          <p:cNvPr id="994" name="Google Shape;994;p167"/>
          <p:cNvSpPr txBox="1"/>
          <p:nvPr>
            <p:ph idx="5" type="subTitle"/>
          </p:nvPr>
        </p:nvSpPr>
        <p:spPr>
          <a:xfrm>
            <a:off x="4087850" y="3064550"/>
            <a:ext cx="43410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Outdated System Versions and Recency of User Interactions</a:t>
            </a:r>
            <a:endParaRPr/>
          </a:p>
        </p:txBody>
      </p:sp>
      <p:pic>
        <p:nvPicPr>
          <p:cNvPr id="995" name="Google Shape;995;p167"/>
          <p:cNvPicPr preferRelativeResize="0"/>
          <p:nvPr/>
        </p:nvPicPr>
        <p:blipFill>
          <a:blip r:embed="rId3">
            <a:alphaModFix/>
          </a:blip>
          <a:stretch>
            <a:fillRect/>
          </a:stretch>
        </p:blipFill>
        <p:spPr>
          <a:xfrm>
            <a:off x="760025" y="1063100"/>
            <a:ext cx="2463099" cy="1539450"/>
          </a:xfrm>
          <a:prstGeom prst="rect">
            <a:avLst/>
          </a:prstGeom>
          <a:noFill/>
          <a:ln>
            <a:noFill/>
          </a:ln>
        </p:spPr>
      </p:pic>
      <p:graphicFrame>
        <p:nvGraphicFramePr>
          <p:cNvPr id="996" name="Google Shape;996;p167"/>
          <p:cNvGraphicFramePr/>
          <p:nvPr/>
        </p:nvGraphicFramePr>
        <p:xfrm>
          <a:off x="3638613" y="1399838"/>
          <a:ext cx="3000000" cy="3000000"/>
        </p:xfrm>
        <a:graphic>
          <a:graphicData uri="http://schemas.openxmlformats.org/drawingml/2006/table">
            <a:tbl>
              <a:tblPr>
                <a:noFill/>
                <a:tableStyleId>{F0A0887A-C3E7-4050-8189-34F31F5780E9}</a:tableStyleId>
              </a:tblPr>
              <a:tblGrid>
                <a:gridCol w="3548750"/>
                <a:gridCol w="1308900"/>
              </a:tblGrid>
              <a:tr h="474950">
                <a:tc>
                  <a:txBody>
                    <a:bodyPr/>
                    <a:lstStyle/>
                    <a:p>
                      <a:pPr indent="0" lvl="0" marL="0" rtl="0" algn="l">
                        <a:spcBef>
                          <a:spcPts val="0"/>
                        </a:spcBef>
                        <a:spcAft>
                          <a:spcPts val="0"/>
                        </a:spcAft>
                        <a:buNone/>
                      </a:pPr>
                      <a:r>
                        <a:rPr lang="en">
                          <a:solidFill>
                            <a:srgbClr val="15110E"/>
                          </a:solidFill>
                          <a:latin typeface="Alexandria Medium"/>
                          <a:ea typeface="Alexandria Medium"/>
                          <a:cs typeface="Alexandria Medium"/>
                          <a:sym typeface="Alexandria Medium"/>
                        </a:rPr>
                        <a:t>User Interviews Conducted:</a:t>
                      </a:r>
                      <a:endParaRPr>
                        <a:solidFill>
                          <a:srgbClr val="15110E"/>
                        </a:solidFill>
                        <a:latin typeface="Alexandria"/>
                        <a:ea typeface="Alexandria"/>
                        <a:cs typeface="Alexandria"/>
                        <a:sym typeface="Alexandria"/>
                      </a:endParaRPr>
                    </a:p>
                  </a:txBody>
                  <a:tcPr marT="91425" marB="91425" marR="91425" marL="91425" anchor="ctr">
                    <a:lnL cap="flat" cmpd="sng" w="9525">
                      <a:solidFill>
                        <a:srgbClr val="15110E"/>
                      </a:solidFill>
                      <a:prstDash val="solid"/>
                      <a:round/>
                      <a:headEnd len="sm" w="sm" type="none"/>
                      <a:tailEnd len="sm" w="sm" type="none"/>
                    </a:lnL>
                    <a:lnR cap="flat" cmpd="sng" w="9525">
                      <a:solidFill>
                        <a:srgbClr val="15110E"/>
                      </a:solidFill>
                      <a:prstDash val="solid"/>
                      <a:round/>
                      <a:headEnd len="sm" w="sm" type="none"/>
                      <a:tailEnd len="sm" w="sm" type="none"/>
                    </a:lnR>
                    <a:lnT cap="flat" cmpd="sng" w="9525">
                      <a:solidFill>
                        <a:srgbClr val="15110E"/>
                      </a:solidFill>
                      <a:prstDash val="solid"/>
                      <a:round/>
                      <a:headEnd len="sm" w="sm" type="none"/>
                      <a:tailEnd len="sm" w="sm" type="none"/>
                    </a:lnT>
                    <a:lnB cap="flat" cmpd="sng" w="9525">
                      <a:solidFill>
                        <a:srgbClr val="15110E"/>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AF6"/>
                          </a:solidFill>
                          <a:latin typeface="Alexandria"/>
                          <a:ea typeface="Alexandria"/>
                          <a:cs typeface="Alexandria"/>
                          <a:sym typeface="Alexandria"/>
                        </a:rPr>
                        <a:t>#</a:t>
                      </a:r>
                      <a:r>
                        <a:rPr lang="en" sz="1800">
                          <a:solidFill>
                            <a:srgbClr val="FFFAF6"/>
                          </a:solidFill>
                          <a:latin typeface="Alexandria"/>
                          <a:ea typeface="Alexandria"/>
                          <a:cs typeface="Alexandria"/>
                          <a:sym typeface="Alexandria"/>
                        </a:rPr>
                        <a:t>5</a:t>
                      </a:r>
                      <a:endParaRPr sz="1800">
                        <a:solidFill>
                          <a:srgbClr val="FFFAF6"/>
                        </a:solidFill>
                        <a:latin typeface="Alexandria"/>
                        <a:ea typeface="Alexandria"/>
                        <a:cs typeface="Alexandria"/>
                        <a:sym typeface="Alexandria"/>
                      </a:endParaRPr>
                    </a:p>
                  </a:txBody>
                  <a:tcPr marT="91425" marB="91425" marR="91425" marL="91425" anchor="ctr">
                    <a:lnL cap="flat" cmpd="sng" w="9525">
                      <a:solidFill>
                        <a:srgbClr val="15110E"/>
                      </a:solidFill>
                      <a:prstDash val="solid"/>
                      <a:round/>
                      <a:headEnd len="sm" w="sm" type="none"/>
                      <a:tailEnd len="sm" w="sm" type="none"/>
                    </a:lnL>
                    <a:lnR cap="flat" cmpd="sng" w="9525">
                      <a:solidFill>
                        <a:srgbClr val="15110E"/>
                      </a:solidFill>
                      <a:prstDash val="solid"/>
                      <a:round/>
                      <a:headEnd len="sm" w="sm" type="none"/>
                      <a:tailEnd len="sm" w="sm" type="none"/>
                    </a:lnR>
                    <a:lnT cap="flat" cmpd="sng" w="9525">
                      <a:solidFill>
                        <a:srgbClr val="15110E"/>
                      </a:solidFill>
                      <a:prstDash val="solid"/>
                      <a:round/>
                      <a:headEnd len="sm" w="sm" type="none"/>
                      <a:tailEnd len="sm" w="sm" type="none"/>
                    </a:lnT>
                    <a:lnB cap="flat" cmpd="sng" w="9525">
                      <a:solidFill>
                        <a:srgbClr val="15110E"/>
                      </a:solidFill>
                      <a:prstDash val="solid"/>
                      <a:round/>
                      <a:headEnd len="sm" w="sm" type="none"/>
                      <a:tailEnd len="sm" w="sm" type="none"/>
                    </a:lnB>
                    <a:solidFill>
                      <a:srgbClr val="5296B8"/>
                    </a:solidFill>
                  </a:tcPr>
                </a:tc>
              </a:tr>
              <a:tr h="492550">
                <a:tc>
                  <a:txBody>
                    <a:bodyPr/>
                    <a:lstStyle/>
                    <a:p>
                      <a:pPr indent="0" lvl="0" marL="0" rtl="0" algn="l">
                        <a:spcBef>
                          <a:spcPts val="0"/>
                        </a:spcBef>
                        <a:spcAft>
                          <a:spcPts val="0"/>
                        </a:spcAft>
                        <a:buNone/>
                      </a:pPr>
                      <a:r>
                        <a:rPr lang="en">
                          <a:solidFill>
                            <a:srgbClr val="15110E"/>
                          </a:solidFill>
                          <a:latin typeface="Alexandria Medium"/>
                          <a:ea typeface="Alexandria Medium"/>
                          <a:cs typeface="Alexandria Medium"/>
                          <a:sym typeface="Alexandria Medium"/>
                        </a:rPr>
                        <a:t>Usability Tests Conducted:</a:t>
                      </a:r>
                      <a:endParaRPr>
                        <a:solidFill>
                          <a:srgbClr val="15110E"/>
                        </a:solidFill>
                        <a:latin typeface="Albert Sans"/>
                        <a:ea typeface="Albert Sans"/>
                        <a:cs typeface="Albert Sans"/>
                        <a:sym typeface="Albert Sans"/>
                      </a:endParaRPr>
                    </a:p>
                  </a:txBody>
                  <a:tcPr marT="91425" marB="91425" marR="91425" marL="91425">
                    <a:lnL cap="flat" cmpd="sng" w="9525">
                      <a:solidFill>
                        <a:srgbClr val="15110E"/>
                      </a:solidFill>
                      <a:prstDash val="solid"/>
                      <a:round/>
                      <a:headEnd len="sm" w="sm" type="none"/>
                      <a:tailEnd len="sm" w="sm" type="none"/>
                    </a:lnL>
                    <a:lnR cap="flat" cmpd="sng" w="9525">
                      <a:solidFill>
                        <a:srgbClr val="15110E"/>
                      </a:solidFill>
                      <a:prstDash val="solid"/>
                      <a:round/>
                      <a:headEnd len="sm" w="sm" type="none"/>
                      <a:tailEnd len="sm" w="sm" type="none"/>
                    </a:lnR>
                    <a:lnT cap="flat" cmpd="sng" w="9525">
                      <a:solidFill>
                        <a:srgbClr val="15110E"/>
                      </a:solidFill>
                      <a:prstDash val="solid"/>
                      <a:round/>
                      <a:headEnd len="sm" w="sm" type="none"/>
                      <a:tailEnd len="sm" w="sm" type="none"/>
                    </a:lnT>
                    <a:lnB cap="flat" cmpd="sng" w="9525">
                      <a:solidFill>
                        <a:srgbClr val="15110E"/>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AF6"/>
                          </a:solidFill>
                          <a:latin typeface="Alexandria"/>
                          <a:ea typeface="Alexandria"/>
                          <a:cs typeface="Alexandria"/>
                          <a:sym typeface="Alexandria"/>
                        </a:rPr>
                        <a:t>#5</a:t>
                      </a:r>
                      <a:endParaRPr sz="1800">
                        <a:solidFill>
                          <a:srgbClr val="FFFAF6"/>
                        </a:solidFill>
                        <a:latin typeface="Alexandria"/>
                        <a:ea typeface="Alexandria"/>
                        <a:cs typeface="Alexandria"/>
                        <a:sym typeface="Alexandria"/>
                      </a:endParaRPr>
                    </a:p>
                  </a:txBody>
                  <a:tcPr marT="91425" marB="91425" marR="91425" marL="91425">
                    <a:lnL cap="flat" cmpd="sng" w="9525">
                      <a:solidFill>
                        <a:srgbClr val="15110E"/>
                      </a:solidFill>
                      <a:prstDash val="solid"/>
                      <a:round/>
                      <a:headEnd len="sm" w="sm" type="none"/>
                      <a:tailEnd len="sm" w="sm" type="none"/>
                    </a:lnL>
                    <a:lnR cap="flat" cmpd="sng" w="9525">
                      <a:solidFill>
                        <a:srgbClr val="15110E"/>
                      </a:solidFill>
                      <a:prstDash val="solid"/>
                      <a:round/>
                      <a:headEnd len="sm" w="sm" type="none"/>
                      <a:tailEnd len="sm" w="sm" type="none"/>
                    </a:lnR>
                    <a:lnT cap="flat" cmpd="sng" w="9525">
                      <a:solidFill>
                        <a:srgbClr val="15110E"/>
                      </a:solidFill>
                      <a:prstDash val="solid"/>
                      <a:round/>
                      <a:headEnd len="sm" w="sm" type="none"/>
                      <a:tailEnd len="sm" w="sm" type="none"/>
                    </a:lnT>
                    <a:lnB cap="flat" cmpd="sng" w="9525">
                      <a:solidFill>
                        <a:srgbClr val="15110E"/>
                      </a:solidFill>
                      <a:prstDash val="solid"/>
                      <a:round/>
                      <a:headEnd len="sm" w="sm" type="none"/>
                      <a:tailEnd len="sm" w="sm" type="none"/>
                    </a:lnB>
                    <a:solidFill>
                      <a:srgbClr val="5296B8"/>
                    </a:solidFill>
                  </a:tcPr>
                </a:tc>
              </a:tr>
            </a:tbl>
          </a:graphicData>
        </a:graphic>
      </p:graphicFrame>
    </p:spTree>
  </p:cSld>
  <p:clrMapOvr>
    <a:masterClrMapping/>
  </p:clrMapOvr>
  <mc:AlternateContent>
    <mc:Choice Requires="p14">
      <p:transition spd="med" p14:dur="600">
        <p:push/>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par>
                                <p:cTn fill="hold" nodeType="with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par>
                                <p:cTn fill="hold" nodeType="withEffect" presetClass="entr" presetID="2" presetSubtype="8">
                                  <p:stCondLst>
                                    <p:cond delay="0"/>
                                  </p:stCondLst>
                                  <p:childTnLst>
                                    <p:set>
                                      <p:cBhvr>
                                        <p:cTn dur="1" fill="hold">
                                          <p:stCondLst>
                                            <p:cond delay="0"/>
                                          </p:stCondLst>
                                        </p:cTn>
                                        <p:tgtEl>
                                          <p:spTgt spid="992"/>
                                        </p:tgtEl>
                                        <p:attrNameLst>
                                          <p:attrName>style.visibility</p:attrName>
                                        </p:attrNameLst>
                                      </p:cBhvr>
                                      <p:to>
                                        <p:strVal val="visible"/>
                                      </p:to>
                                    </p:set>
                                    <p:anim calcmode="lin" valueType="num">
                                      <p:cBhvr additive="base">
                                        <p:cTn dur="1000"/>
                                        <p:tgtEl>
                                          <p:spTgt spid="9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91"/>
                                        </p:tgtEl>
                                        <p:attrNameLst>
                                          <p:attrName>style.visibility</p:attrName>
                                        </p:attrNameLst>
                                      </p:cBhvr>
                                      <p:to>
                                        <p:strVal val="visible"/>
                                      </p:to>
                                    </p:set>
                                    <p:anim calcmode="lin" valueType="num">
                                      <p:cBhvr additive="base">
                                        <p:cTn dur="1000"/>
                                        <p:tgtEl>
                                          <p:spTgt spid="9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4"/>
                                        </p:tgtEl>
                                        <p:attrNameLst>
                                          <p:attrName>style.visibility</p:attrName>
                                        </p:attrNameLst>
                                      </p:cBhvr>
                                      <p:to>
                                        <p:strVal val="visible"/>
                                      </p:to>
                                    </p:set>
                                    <p:anim calcmode="lin" valueType="num">
                                      <p:cBhvr additive="base">
                                        <p:cTn dur="1000"/>
                                        <p:tgtEl>
                                          <p:spTgt spid="9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93"/>
                                        </p:tgtEl>
                                        <p:attrNameLst>
                                          <p:attrName>style.visibility</p:attrName>
                                        </p:attrNameLst>
                                      </p:cBhvr>
                                      <p:to>
                                        <p:strVal val="visible"/>
                                      </p:to>
                                    </p:set>
                                    <p:anim calcmode="lin" valueType="num">
                                      <p:cBhvr additive="base">
                                        <p:cTn dur="1000"/>
                                        <p:tgtEl>
                                          <p:spTgt spid="9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id="1001" name="Google Shape;1001;p168"/>
          <p:cNvPicPr preferRelativeResize="0"/>
          <p:nvPr>
            <p:ph idx="2" type="pic"/>
          </p:nvPr>
        </p:nvPicPr>
        <p:blipFill rotWithShape="1">
          <a:blip r:embed="rId3">
            <a:alphaModFix/>
          </a:blip>
          <a:srcRect b="0" l="0" r="0" t="0"/>
          <a:stretch/>
        </p:blipFill>
        <p:spPr>
          <a:xfrm>
            <a:off x="5714900" y="-75"/>
            <a:ext cx="3429100" cy="5143500"/>
          </a:xfrm>
          <a:prstGeom prst="rect">
            <a:avLst/>
          </a:prstGeom>
        </p:spPr>
      </p:pic>
      <p:sp>
        <p:nvSpPr>
          <p:cNvPr id="1002" name="Google Shape;1002;p168"/>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Next research steps</a:t>
            </a:r>
            <a:endParaRPr/>
          </a:p>
        </p:txBody>
      </p:sp>
      <p:sp>
        <p:nvSpPr>
          <p:cNvPr id="1003" name="Google Shape;1003;p168"/>
          <p:cNvSpPr/>
          <p:nvPr/>
        </p:nvSpPr>
        <p:spPr>
          <a:xfrm>
            <a:off x="715096" y="141094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8"/>
          <p:cNvSpPr txBox="1"/>
          <p:nvPr/>
        </p:nvSpPr>
        <p:spPr>
          <a:xfrm>
            <a:off x="988400" y="1356350"/>
            <a:ext cx="42144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Albert Sans"/>
                <a:ea typeface="Albert Sans"/>
                <a:cs typeface="Albert Sans"/>
                <a:sym typeface="Albert Sans"/>
              </a:rPr>
              <a:t>Implement Continuous Feedback Loops</a:t>
            </a:r>
            <a:r>
              <a:rPr lang="en" sz="1300">
                <a:solidFill>
                  <a:schemeClr val="dk1"/>
                </a:solidFill>
                <a:latin typeface="Albert Sans"/>
                <a:ea typeface="Albert Sans"/>
                <a:cs typeface="Albert Sans"/>
                <a:sym typeface="Albert Sans"/>
              </a:rPr>
              <a:t> to gather ongoing, real-time feedback from users.</a:t>
            </a:r>
            <a:endParaRPr sz="1300">
              <a:solidFill>
                <a:schemeClr val="dk1"/>
              </a:solidFill>
              <a:latin typeface="Albert Sans"/>
              <a:ea typeface="Albert Sans"/>
              <a:cs typeface="Albert Sans"/>
              <a:sym typeface="Albert Sans"/>
            </a:endParaRPr>
          </a:p>
        </p:txBody>
      </p:sp>
      <p:sp>
        <p:nvSpPr>
          <p:cNvPr id="1005" name="Google Shape;1005;p168"/>
          <p:cNvSpPr/>
          <p:nvPr/>
        </p:nvSpPr>
        <p:spPr>
          <a:xfrm>
            <a:off x="715096" y="251129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8"/>
          <p:cNvSpPr txBox="1"/>
          <p:nvPr/>
        </p:nvSpPr>
        <p:spPr>
          <a:xfrm>
            <a:off x="988400" y="2495550"/>
            <a:ext cx="4439700" cy="74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dk1"/>
                </a:solidFill>
                <a:latin typeface="Albert Sans"/>
                <a:ea typeface="Albert Sans"/>
                <a:cs typeface="Albert Sans"/>
                <a:sym typeface="Albert Sans"/>
              </a:rPr>
              <a:t>Increase the scale of user research efforts</a:t>
            </a:r>
            <a:r>
              <a:rPr lang="en" sz="1700">
                <a:solidFill>
                  <a:schemeClr val="dk1"/>
                </a:solidFill>
                <a:latin typeface="Albert Sans Medium"/>
                <a:ea typeface="Albert Sans Medium"/>
                <a:cs typeface="Albert Sans Medium"/>
                <a:sym typeface="Albert Sans Medium"/>
              </a:rPr>
              <a:t> </a:t>
            </a:r>
            <a:r>
              <a:rPr lang="en" sz="1300">
                <a:solidFill>
                  <a:schemeClr val="dk1"/>
                </a:solidFill>
                <a:latin typeface="Albert Sans"/>
                <a:ea typeface="Albert Sans"/>
                <a:cs typeface="Albert Sans"/>
                <a:sym typeface="Albert Sans"/>
              </a:rPr>
              <a:t>to include larger sample sizes and diverse groups, validating current findings and establishing a more comprehensive understanding of user needs.</a:t>
            </a:r>
            <a:endParaRPr sz="1300">
              <a:solidFill>
                <a:schemeClr val="dk1"/>
              </a:solidFill>
              <a:latin typeface="Albert Sans"/>
              <a:ea typeface="Albert Sans"/>
              <a:cs typeface="Albert Sans"/>
              <a:sym typeface="Albert Sans"/>
            </a:endParaRPr>
          </a:p>
        </p:txBody>
      </p:sp>
      <p:cxnSp>
        <p:nvCxnSpPr>
          <p:cNvPr id="1007" name="Google Shape;1007;p168"/>
          <p:cNvCxnSpPr>
            <a:stCxn id="1003" idx="2"/>
            <a:endCxn id="1005" idx="0"/>
          </p:cNvCxnSpPr>
          <p:nvPr/>
        </p:nvCxnSpPr>
        <p:spPr>
          <a:xfrm>
            <a:off x="775546" y="1531840"/>
            <a:ext cx="0" cy="979500"/>
          </a:xfrm>
          <a:prstGeom prst="straightConnector1">
            <a:avLst/>
          </a:prstGeom>
          <a:noFill/>
          <a:ln cap="flat" cmpd="sng" w="9525">
            <a:solidFill>
              <a:schemeClr val="dk1"/>
            </a:solidFill>
            <a:prstDash val="solid"/>
            <a:round/>
            <a:headEnd len="med" w="med" type="none"/>
            <a:tailEnd len="med" w="med" type="none"/>
          </a:ln>
        </p:spPr>
      </p:cxnSp>
      <p:sp>
        <p:nvSpPr>
          <p:cNvPr id="1008" name="Google Shape;1008;p168"/>
          <p:cNvSpPr txBox="1"/>
          <p:nvPr/>
        </p:nvSpPr>
        <p:spPr>
          <a:xfrm>
            <a:off x="988400" y="3756775"/>
            <a:ext cx="4696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Alexandria Medium"/>
                <a:ea typeface="Alexandria Medium"/>
                <a:cs typeface="Alexandria Medium"/>
                <a:sym typeface="Alexandria Medium"/>
              </a:rPr>
              <a:t>…</a:t>
            </a:r>
            <a:endParaRPr sz="2500">
              <a:solidFill>
                <a:schemeClr val="dk1"/>
              </a:solidFill>
              <a:latin typeface="Alexandria Medium"/>
              <a:ea typeface="Alexandria Medium"/>
              <a:cs typeface="Alexandria Medium"/>
              <a:sym typeface="Alexandria Medium"/>
            </a:endParaRPr>
          </a:p>
        </p:txBody>
      </p:sp>
      <p:cxnSp>
        <p:nvCxnSpPr>
          <p:cNvPr id="1009" name="Google Shape;1009;p168"/>
          <p:cNvCxnSpPr>
            <a:stCxn id="1005" idx="2"/>
            <a:endCxn id="1010" idx="0"/>
          </p:cNvCxnSpPr>
          <p:nvPr/>
        </p:nvCxnSpPr>
        <p:spPr>
          <a:xfrm>
            <a:off x="775546" y="2632190"/>
            <a:ext cx="0" cy="1353300"/>
          </a:xfrm>
          <a:prstGeom prst="straightConnector1">
            <a:avLst/>
          </a:prstGeom>
          <a:noFill/>
          <a:ln cap="flat" cmpd="sng" w="9525">
            <a:solidFill>
              <a:schemeClr val="dk1"/>
            </a:solidFill>
            <a:prstDash val="solid"/>
            <a:round/>
            <a:headEnd len="med" w="med" type="none"/>
            <a:tailEnd len="med" w="med" type="none"/>
          </a:ln>
        </p:spPr>
      </p:cxnSp>
      <p:sp>
        <p:nvSpPr>
          <p:cNvPr id="1010" name="Google Shape;1010;p168"/>
          <p:cNvSpPr/>
          <p:nvPr/>
        </p:nvSpPr>
        <p:spPr>
          <a:xfrm>
            <a:off x="715096" y="3985365"/>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par>
                                <p:cTn fill="hold" nodeType="with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par>
                                <p:cTn fill="hold" nodeType="withEffect" presetClass="entr" presetID="23" presetSubtype="16">
                                  <p:stCondLst>
                                    <p:cond delay="0"/>
                                  </p:stCondLst>
                                  <p:childTnLst>
                                    <p:set>
                                      <p:cBhvr>
                                        <p:cTn dur="1" fill="hold">
                                          <p:stCondLst>
                                            <p:cond delay="0"/>
                                          </p:stCondLst>
                                        </p:cTn>
                                        <p:tgtEl>
                                          <p:spTgt spid="1007"/>
                                        </p:tgtEl>
                                        <p:attrNameLst>
                                          <p:attrName>style.visibility</p:attrName>
                                        </p:attrNameLst>
                                      </p:cBhvr>
                                      <p:to>
                                        <p:strVal val="visible"/>
                                      </p:to>
                                    </p:set>
                                    <p:anim calcmode="lin" valueType="num">
                                      <p:cBhvr additive="base">
                                        <p:cTn dur="500"/>
                                        <p:tgtEl>
                                          <p:spTgt spid="1007"/>
                                        </p:tgtEl>
                                        <p:attrNameLst>
                                          <p:attrName>ppt_w</p:attrName>
                                        </p:attrNameLst>
                                      </p:cBhvr>
                                      <p:tavLst>
                                        <p:tav fmla="" tm="0">
                                          <p:val>
                                            <p:strVal val="0"/>
                                          </p:val>
                                        </p:tav>
                                        <p:tav fmla="" tm="100000">
                                          <p:val>
                                            <p:strVal val="#ppt_w"/>
                                          </p:val>
                                        </p:tav>
                                      </p:tavLst>
                                    </p:anim>
                                    <p:anim calcmode="lin" valueType="num">
                                      <p:cBhvr additive="base">
                                        <p:cTn dur="500"/>
                                        <p:tgtEl>
                                          <p:spTgt spid="100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09"/>
                                        </p:tgtEl>
                                        <p:attrNameLst>
                                          <p:attrName>style.visibility</p:attrName>
                                        </p:attrNameLst>
                                      </p:cBhvr>
                                      <p:to>
                                        <p:strVal val="visible"/>
                                      </p:to>
                                    </p:set>
                                    <p:anim calcmode="lin" valueType="num">
                                      <p:cBhvr additive="base">
                                        <p:cTn dur="500"/>
                                        <p:tgtEl>
                                          <p:spTgt spid="1009"/>
                                        </p:tgtEl>
                                        <p:attrNameLst>
                                          <p:attrName>ppt_w</p:attrName>
                                        </p:attrNameLst>
                                      </p:cBhvr>
                                      <p:tavLst>
                                        <p:tav fmla="" tm="0">
                                          <p:val>
                                            <p:strVal val="0"/>
                                          </p:val>
                                        </p:tav>
                                        <p:tav fmla="" tm="100000">
                                          <p:val>
                                            <p:strVal val="#ppt_w"/>
                                          </p:val>
                                        </p:tav>
                                      </p:tavLst>
                                    </p:anim>
                                    <p:anim calcmode="lin" valueType="num">
                                      <p:cBhvr additive="base">
                                        <p:cTn dur="500"/>
                                        <p:tgtEl>
                                          <p:spTgt spid="100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1000"/>
                                        <p:tgtEl>
                                          <p:spTgt spid="1010"/>
                                        </p:tgtEl>
                                      </p:cBhvr>
                                    </p:animEffect>
                                  </p:childTnLst>
                                </p:cTn>
                              </p:par>
                              <p:par>
                                <p:cTn fill="hold" nodeType="with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000"/>
                                        <p:tgtEl>
                                          <p:spTgt spid="10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69"/>
          <p:cNvSpPr txBox="1"/>
          <p:nvPr>
            <p:ph type="ctrTitle"/>
          </p:nvPr>
        </p:nvSpPr>
        <p:spPr>
          <a:xfrm>
            <a:off x="715100" y="3330625"/>
            <a:ext cx="3856800" cy="125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1016" name="Google Shape;1016;p169"/>
          <p:cNvSpPr txBox="1"/>
          <p:nvPr>
            <p:ph idx="1" type="subTitle"/>
          </p:nvPr>
        </p:nvSpPr>
        <p:spPr>
          <a:xfrm>
            <a:off x="4571900" y="535000"/>
            <a:ext cx="2683800" cy="11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a:t>SI 622 </a:t>
            </a:r>
            <a:endParaRPr/>
          </a:p>
          <a:p>
            <a:pPr indent="0" lvl="0" marL="0" rtl="0" algn="l">
              <a:spcBef>
                <a:spcPts val="0"/>
              </a:spcBef>
              <a:spcAft>
                <a:spcPts val="0"/>
              </a:spcAft>
              <a:buClr>
                <a:schemeClr val="lt1"/>
              </a:buClr>
              <a:buSzPts val="1100"/>
              <a:buFont typeface="Arial"/>
              <a:buNone/>
            </a:pPr>
            <a:r>
              <a:rPr lang="en"/>
              <a:t>Team Visionaries</a:t>
            </a:r>
            <a:endParaRPr/>
          </a:p>
          <a:p>
            <a:pPr indent="0" lvl="0" marL="0" rtl="0" algn="l">
              <a:spcBef>
                <a:spcPts val="0"/>
              </a:spcBef>
              <a:spcAft>
                <a:spcPts val="0"/>
              </a:spcAft>
              <a:buClr>
                <a:schemeClr val="lt1"/>
              </a:buClr>
              <a:buSzPts val="1100"/>
              <a:buFont typeface="Arial"/>
              <a:buNone/>
            </a:pPr>
            <a:r>
              <a:t/>
            </a:r>
            <a:endParaRPr/>
          </a:p>
          <a:p>
            <a:pPr indent="0" lvl="0" marL="0" rtl="0" algn="l">
              <a:spcBef>
                <a:spcPts val="0"/>
              </a:spcBef>
              <a:spcAft>
                <a:spcPts val="0"/>
              </a:spcAft>
              <a:buNone/>
            </a:pPr>
            <a:r>
              <a:rPr lang="en"/>
              <a:t>Client: </a:t>
            </a:r>
            <a:endParaRPr/>
          </a:p>
          <a:p>
            <a:pPr indent="0" lvl="0" marL="0" rtl="0" algn="l">
              <a:spcBef>
                <a:spcPts val="0"/>
              </a:spcBef>
              <a:spcAft>
                <a:spcPts val="0"/>
              </a:spcAft>
              <a:buNone/>
            </a:pPr>
            <a:r>
              <a:rPr lang="en"/>
              <a:t>ProQuest ETD Administrator</a:t>
            </a:r>
            <a:endParaRPr/>
          </a:p>
        </p:txBody>
      </p:sp>
      <p:sp>
        <p:nvSpPr>
          <p:cNvPr id="1017" name="Google Shape;1017;p169"/>
          <p:cNvSpPr txBox="1"/>
          <p:nvPr/>
        </p:nvSpPr>
        <p:spPr>
          <a:xfrm>
            <a:off x="4571932" y="2873525"/>
            <a:ext cx="2683800" cy="25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Albert Sans"/>
                <a:ea typeface="Albert Sans"/>
                <a:cs typeface="Albert Sans"/>
                <a:sym typeface="Albert Sans"/>
              </a:rPr>
              <a:t>Please keep this slide for attribution</a:t>
            </a:r>
            <a:endParaRPr sz="900">
              <a:solidFill>
                <a:schemeClr val="dk1"/>
              </a:solidFill>
              <a:latin typeface="Albert Sans"/>
              <a:ea typeface="Albert Sans"/>
              <a:cs typeface="Albert Sans"/>
              <a:sym typeface="Alber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58"/>
          <p:cNvSpPr txBox="1"/>
          <p:nvPr>
            <p:ph type="title"/>
          </p:nvPr>
        </p:nvSpPr>
        <p:spPr>
          <a:xfrm>
            <a:off x="720000" y="535000"/>
            <a:ext cx="5925300" cy="12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Overview</a:t>
            </a:r>
            <a:endParaRPr sz="6000"/>
          </a:p>
        </p:txBody>
      </p:sp>
      <p:sp>
        <p:nvSpPr>
          <p:cNvPr id="895" name="Google Shape;895;p158"/>
          <p:cNvSpPr txBox="1"/>
          <p:nvPr>
            <p:ph idx="1" type="subTitle"/>
          </p:nvPr>
        </p:nvSpPr>
        <p:spPr>
          <a:xfrm>
            <a:off x="2059900" y="2170450"/>
            <a:ext cx="6369000" cy="243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ProQuest ETD Administrator</a:t>
            </a:r>
            <a:r>
              <a:rPr lang="en"/>
              <a:t> is an online submission tool for </a:t>
            </a:r>
            <a:r>
              <a:rPr b="1" lang="en"/>
              <a:t>theses and dissertations</a:t>
            </a:r>
            <a:r>
              <a:rPr lang="en"/>
              <a:t>. Used by a multitude of different institutions, the platform aims to simplify and </a:t>
            </a:r>
            <a:r>
              <a:rPr lang="en"/>
              <a:t>expedite</a:t>
            </a:r>
            <a:r>
              <a:rPr lang="en"/>
              <a:t> the ETD submission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ProQuest’s user base includes </a:t>
            </a:r>
            <a:r>
              <a:rPr b="1" lang="en"/>
              <a:t>graduate</a:t>
            </a:r>
            <a:r>
              <a:rPr b="1" lang="en"/>
              <a:t> students</a:t>
            </a:r>
            <a:r>
              <a:rPr lang="en"/>
              <a:t> such as master’s and PhD students working on a thesis or </a:t>
            </a:r>
            <a:r>
              <a:rPr lang="en"/>
              <a:t>dissertation. University </a:t>
            </a:r>
            <a:r>
              <a:rPr b="1" lang="en"/>
              <a:t>administrators </a:t>
            </a:r>
            <a:r>
              <a:rPr lang="en"/>
              <a:t>tasked with communicating revision requirements and approval are also users of the platform.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59"/>
          <p:cNvSpPr txBox="1"/>
          <p:nvPr>
            <p:ph type="title"/>
          </p:nvPr>
        </p:nvSpPr>
        <p:spPr>
          <a:xfrm>
            <a:off x="444100" y="316975"/>
            <a:ext cx="3856800" cy="9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Goals &amp; Objectives </a:t>
            </a:r>
            <a:endParaRPr/>
          </a:p>
        </p:txBody>
      </p:sp>
      <p:sp>
        <p:nvSpPr>
          <p:cNvPr id="901" name="Google Shape;901;p159"/>
          <p:cNvSpPr txBox="1"/>
          <p:nvPr>
            <p:ph idx="1" type="body"/>
          </p:nvPr>
        </p:nvSpPr>
        <p:spPr>
          <a:xfrm>
            <a:off x="444100" y="1346625"/>
            <a:ext cx="49254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goals we established across our multitude of investigations can be separated into four main categories. These categories center around </a:t>
            </a:r>
            <a:r>
              <a:rPr b="1" lang="en"/>
              <a:t>specific features, specific processes, site clarity, and user satisfaction</a:t>
            </a:r>
            <a:r>
              <a:rPr lang="en"/>
              <a:t>. We’ve distilled down our research questions as follows.</a:t>
            </a:r>
            <a:endParaRPr/>
          </a:p>
          <a:p>
            <a:pPr indent="-213359" lvl="0" marL="274320" rtl="0" algn="l">
              <a:spcBef>
                <a:spcPts val="1600"/>
              </a:spcBef>
              <a:spcAft>
                <a:spcPts val="0"/>
              </a:spcAft>
              <a:buClr>
                <a:schemeClr val="lt2"/>
              </a:buClr>
              <a:buSzPts val="1200"/>
              <a:buChar char="■"/>
            </a:pPr>
            <a:r>
              <a:rPr lang="en"/>
              <a:t>To what extent do </a:t>
            </a:r>
            <a:r>
              <a:rPr b="1" lang="en"/>
              <a:t>specific features</a:t>
            </a:r>
            <a:r>
              <a:rPr lang="en"/>
              <a:t> (i.e. help function, special offer pop-up) </a:t>
            </a:r>
            <a:r>
              <a:rPr b="1" lang="en"/>
              <a:t>support/improve</a:t>
            </a:r>
            <a:r>
              <a:rPr lang="en"/>
              <a:t> the </a:t>
            </a:r>
            <a:r>
              <a:rPr b="1" lang="en"/>
              <a:t>user experience</a:t>
            </a:r>
            <a:r>
              <a:rPr lang="en"/>
              <a:t> on ProQuest ETD Administrator?</a:t>
            </a:r>
            <a:endParaRPr/>
          </a:p>
          <a:p>
            <a:pPr indent="-213359" lvl="0" marL="274320" rtl="0" algn="l">
              <a:spcBef>
                <a:spcPts val="0"/>
              </a:spcBef>
              <a:spcAft>
                <a:spcPts val="0"/>
              </a:spcAft>
              <a:buClr>
                <a:schemeClr val="lt2"/>
              </a:buClr>
              <a:buSzPts val="1200"/>
              <a:buChar char="■"/>
            </a:pPr>
            <a:r>
              <a:rPr lang="en"/>
              <a:t>When it comes to </a:t>
            </a:r>
            <a:r>
              <a:rPr b="1" lang="en"/>
              <a:t>instructional content</a:t>
            </a:r>
            <a:r>
              <a:rPr lang="en"/>
              <a:t>, what specific issues hinder user understanding? How can </a:t>
            </a:r>
            <a:r>
              <a:rPr b="1" lang="en"/>
              <a:t>clarity</a:t>
            </a:r>
            <a:r>
              <a:rPr lang="en"/>
              <a:t> be improved?</a:t>
            </a:r>
            <a:endParaRPr/>
          </a:p>
          <a:p>
            <a:pPr indent="-213359" lvl="0" marL="274320" rtl="0" algn="l">
              <a:spcBef>
                <a:spcPts val="0"/>
              </a:spcBef>
              <a:spcAft>
                <a:spcPts val="0"/>
              </a:spcAft>
              <a:buClr>
                <a:schemeClr val="lt2"/>
              </a:buClr>
              <a:buSzPts val="1200"/>
              <a:buChar char="■"/>
            </a:pPr>
            <a:r>
              <a:rPr lang="en"/>
              <a:t>Are users experiencing a </a:t>
            </a:r>
            <a:r>
              <a:rPr b="1" lang="en"/>
              <a:t>smooth, easy process</a:t>
            </a:r>
            <a:r>
              <a:rPr lang="en"/>
              <a:t> throughout all steps of the submission process? What are the areas that could benefit from the most </a:t>
            </a:r>
            <a:r>
              <a:rPr b="1" lang="en"/>
              <a:t>improvement</a:t>
            </a:r>
            <a:r>
              <a:rPr lang="en"/>
              <a:t>?</a:t>
            </a:r>
            <a:endParaRPr/>
          </a:p>
          <a:p>
            <a:pPr indent="-213359" lvl="0" marL="274320" rtl="0" algn="l">
              <a:spcBef>
                <a:spcPts val="0"/>
              </a:spcBef>
              <a:spcAft>
                <a:spcPts val="0"/>
              </a:spcAft>
              <a:buClr>
                <a:schemeClr val="lt2"/>
              </a:buClr>
              <a:buSzPts val="1200"/>
              <a:buChar char="■"/>
            </a:pPr>
            <a:r>
              <a:rPr lang="en"/>
              <a:t>How </a:t>
            </a:r>
            <a:r>
              <a:rPr b="1" lang="en"/>
              <a:t>satisfied </a:t>
            </a:r>
            <a:r>
              <a:rPr lang="en"/>
              <a:t>are ProQuest’s users? What are some </a:t>
            </a:r>
            <a:r>
              <a:rPr b="1" lang="en"/>
              <a:t>factors</a:t>
            </a:r>
            <a:r>
              <a:rPr lang="en"/>
              <a:t> that play a role in user satisfaction/dissatisfaction?</a:t>
            </a:r>
            <a:endParaRPr/>
          </a:p>
        </p:txBody>
      </p:sp>
      <p:pic>
        <p:nvPicPr>
          <p:cNvPr id="902" name="Google Shape;902;p159"/>
          <p:cNvPicPr preferRelativeResize="0"/>
          <p:nvPr>
            <p:ph idx="2" type="pic"/>
          </p:nvPr>
        </p:nvPicPr>
        <p:blipFill rotWithShape="1">
          <a:blip r:embed="rId3">
            <a:alphaModFix/>
          </a:blip>
          <a:srcRect b="9" l="0" r="0" t="9"/>
          <a:stretch/>
        </p:blipFill>
        <p:spPr>
          <a:xfrm>
            <a:off x="5715175" y="75"/>
            <a:ext cx="3428999" cy="51435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60"/>
          <p:cNvSpPr txBox="1"/>
          <p:nvPr>
            <p:ph type="title"/>
          </p:nvPr>
        </p:nvSpPr>
        <p:spPr>
          <a:xfrm>
            <a:off x="715100" y="535000"/>
            <a:ext cx="7713900" cy="548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sp>
        <p:nvSpPr>
          <p:cNvPr id="908" name="Google Shape;908;p160"/>
          <p:cNvSpPr txBox="1"/>
          <p:nvPr/>
        </p:nvSpPr>
        <p:spPr>
          <a:xfrm>
            <a:off x="715100" y="12428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01</a:t>
            </a:r>
            <a:endParaRPr sz="1800">
              <a:solidFill>
                <a:schemeClr val="lt2"/>
              </a:solidFill>
              <a:latin typeface="Alexandria Medium"/>
              <a:ea typeface="Alexandria Medium"/>
              <a:cs typeface="Alexandria Medium"/>
              <a:sym typeface="Alexandria Medium"/>
            </a:endParaRPr>
          </a:p>
        </p:txBody>
      </p:sp>
      <p:sp>
        <p:nvSpPr>
          <p:cNvPr id="909" name="Google Shape;909;p160"/>
          <p:cNvSpPr txBox="1"/>
          <p:nvPr/>
        </p:nvSpPr>
        <p:spPr>
          <a:xfrm>
            <a:off x="715100" y="1623800"/>
            <a:ext cx="2571300" cy="7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Interaction Map</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Understand the </a:t>
            </a:r>
            <a:endParaRPr sz="1200">
              <a:solidFill>
                <a:schemeClr val="dk1"/>
              </a:solidFill>
              <a:latin typeface="Alexandria Light"/>
              <a:ea typeface="Alexandria Light"/>
              <a:cs typeface="Alexandria Light"/>
              <a:sym typeface="Alexandria Light"/>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user flow of interaction</a:t>
            </a:r>
            <a:endParaRPr sz="1200">
              <a:solidFill>
                <a:schemeClr val="dk1"/>
              </a:solidFill>
              <a:latin typeface="Alexandria Light"/>
              <a:ea typeface="Alexandria Light"/>
              <a:cs typeface="Alexandria Light"/>
              <a:sym typeface="Alexandria Light"/>
            </a:endParaRPr>
          </a:p>
        </p:txBody>
      </p:sp>
      <p:sp>
        <p:nvSpPr>
          <p:cNvPr id="910" name="Google Shape;910;p160"/>
          <p:cNvSpPr txBox="1"/>
          <p:nvPr/>
        </p:nvSpPr>
        <p:spPr>
          <a:xfrm>
            <a:off x="3286400" y="12428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02</a:t>
            </a:r>
            <a:endParaRPr sz="1800">
              <a:solidFill>
                <a:schemeClr val="lt2"/>
              </a:solidFill>
              <a:latin typeface="Alexandria Medium"/>
              <a:ea typeface="Alexandria Medium"/>
              <a:cs typeface="Alexandria Medium"/>
              <a:sym typeface="Alexandria Medium"/>
            </a:endParaRPr>
          </a:p>
        </p:txBody>
      </p:sp>
      <p:sp>
        <p:nvSpPr>
          <p:cNvPr id="911" name="Google Shape;911;p160"/>
          <p:cNvSpPr txBox="1"/>
          <p:nvPr/>
        </p:nvSpPr>
        <p:spPr>
          <a:xfrm>
            <a:off x="3286400" y="1623800"/>
            <a:ext cx="2571300" cy="7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User Interview</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Gather insights of</a:t>
            </a:r>
            <a:endParaRPr sz="1200">
              <a:solidFill>
                <a:schemeClr val="dk1"/>
              </a:solidFill>
              <a:latin typeface="Alexandria Light"/>
              <a:ea typeface="Alexandria Light"/>
              <a:cs typeface="Alexandria Light"/>
              <a:sym typeface="Alexandria Light"/>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user needs and preferences</a:t>
            </a:r>
            <a:endParaRPr sz="1200">
              <a:solidFill>
                <a:schemeClr val="dk1"/>
              </a:solidFill>
              <a:latin typeface="Alexandria Light"/>
              <a:ea typeface="Alexandria Light"/>
              <a:cs typeface="Alexandria Light"/>
              <a:sym typeface="Alexandria Light"/>
            </a:endParaRPr>
          </a:p>
          <a:p>
            <a:pPr indent="0" lvl="0" marL="0" rtl="0" algn="ctr">
              <a:spcBef>
                <a:spcPts val="0"/>
              </a:spcBef>
              <a:spcAft>
                <a:spcPts val="0"/>
              </a:spcAft>
              <a:buNone/>
            </a:pPr>
            <a:r>
              <a:t/>
            </a:r>
            <a:endParaRPr sz="1800">
              <a:solidFill>
                <a:schemeClr val="dk1"/>
              </a:solidFill>
              <a:latin typeface="Alexandria Light"/>
              <a:ea typeface="Alexandria Light"/>
              <a:cs typeface="Alexandria Light"/>
              <a:sym typeface="Alexandria Light"/>
            </a:endParaRPr>
          </a:p>
        </p:txBody>
      </p:sp>
      <p:sp>
        <p:nvSpPr>
          <p:cNvPr id="912" name="Google Shape;912;p160"/>
          <p:cNvSpPr txBox="1"/>
          <p:nvPr/>
        </p:nvSpPr>
        <p:spPr>
          <a:xfrm>
            <a:off x="5857700" y="12428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03</a:t>
            </a:r>
            <a:endParaRPr sz="1800">
              <a:solidFill>
                <a:schemeClr val="lt2"/>
              </a:solidFill>
              <a:latin typeface="Alexandria Medium"/>
              <a:ea typeface="Alexandria Medium"/>
              <a:cs typeface="Alexandria Medium"/>
              <a:sym typeface="Alexandria Medium"/>
            </a:endParaRPr>
          </a:p>
        </p:txBody>
      </p:sp>
      <p:sp>
        <p:nvSpPr>
          <p:cNvPr id="913" name="Google Shape;913;p160"/>
          <p:cNvSpPr txBox="1"/>
          <p:nvPr/>
        </p:nvSpPr>
        <p:spPr>
          <a:xfrm>
            <a:off x="5857700" y="1623800"/>
            <a:ext cx="2571300" cy="73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Surveys</a:t>
            </a:r>
            <a:endParaRPr sz="1800">
              <a:solidFill>
                <a:schemeClr val="dk1"/>
              </a:solidFill>
              <a:latin typeface="Alexandria Medium"/>
              <a:ea typeface="Alexandria Medium"/>
              <a:cs typeface="Alexandria Medium"/>
              <a:sym typeface="Alexandria Medium"/>
            </a:endParaRPr>
          </a:p>
          <a:p>
            <a:pPr indent="0" lvl="0" marL="0" marR="0" rtl="0" algn="ctr">
              <a:lnSpc>
                <a:spcPct val="100000"/>
              </a:lnSpc>
              <a:spcBef>
                <a:spcPts val="0"/>
              </a:spcBef>
              <a:spcAft>
                <a:spcPts val="0"/>
              </a:spcAft>
              <a:buNone/>
            </a:pPr>
            <a:r>
              <a:rPr lang="en" sz="1200">
                <a:solidFill>
                  <a:schemeClr val="dk1"/>
                </a:solidFill>
                <a:latin typeface="Alexandria Light"/>
                <a:ea typeface="Alexandria Light"/>
                <a:cs typeface="Alexandria Light"/>
                <a:sym typeface="Alexandria Light"/>
              </a:rPr>
              <a:t>Validate the findings</a:t>
            </a:r>
            <a:r>
              <a:rPr lang="en" sz="1200">
                <a:solidFill>
                  <a:schemeClr val="dk1"/>
                </a:solidFill>
                <a:latin typeface="Alexandria Light"/>
                <a:ea typeface="Alexandria Light"/>
                <a:cs typeface="Alexandria Light"/>
                <a:sym typeface="Alexandria Light"/>
              </a:rPr>
              <a:t> </a:t>
            </a:r>
            <a:r>
              <a:rPr lang="en" sz="1200">
                <a:solidFill>
                  <a:schemeClr val="dk1"/>
                </a:solidFill>
                <a:latin typeface="Alexandria Light"/>
                <a:ea typeface="Alexandria Light"/>
                <a:cs typeface="Alexandria Light"/>
                <a:sym typeface="Alexandria Light"/>
              </a:rPr>
              <a:t> from a larger sample of users</a:t>
            </a:r>
            <a:endParaRPr sz="1200">
              <a:solidFill>
                <a:schemeClr val="dk1"/>
              </a:solidFill>
              <a:latin typeface="Alexandria Light"/>
              <a:ea typeface="Alexandria Light"/>
              <a:cs typeface="Alexandria Light"/>
              <a:sym typeface="Alexandria Light"/>
            </a:endParaRPr>
          </a:p>
          <a:p>
            <a:pPr indent="0" lvl="0" marL="0" rtl="0" algn="ctr">
              <a:spcBef>
                <a:spcPts val="0"/>
              </a:spcBef>
              <a:spcAft>
                <a:spcPts val="0"/>
              </a:spcAft>
              <a:buNone/>
            </a:pPr>
            <a:r>
              <a:t/>
            </a:r>
            <a:endParaRPr sz="1800">
              <a:solidFill>
                <a:schemeClr val="dk1"/>
              </a:solidFill>
              <a:latin typeface="Alexandria Medium"/>
              <a:ea typeface="Alexandria Medium"/>
              <a:cs typeface="Alexandria Medium"/>
              <a:sym typeface="Alexandria Medium"/>
            </a:endParaRPr>
          </a:p>
        </p:txBody>
      </p:sp>
      <p:sp>
        <p:nvSpPr>
          <p:cNvPr id="914" name="Google Shape;914;p160"/>
          <p:cNvSpPr/>
          <p:nvPr/>
        </p:nvSpPr>
        <p:spPr>
          <a:xfrm>
            <a:off x="1940296" y="251239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0"/>
          <p:cNvSpPr txBox="1"/>
          <p:nvPr/>
        </p:nvSpPr>
        <p:spPr>
          <a:xfrm>
            <a:off x="715100" y="30527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04</a:t>
            </a:r>
            <a:endParaRPr sz="1800">
              <a:solidFill>
                <a:schemeClr val="lt2"/>
              </a:solidFill>
              <a:latin typeface="Alexandria Medium"/>
              <a:ea typeface="Alexandria Medium"/>
              <a:cs typeface="Alexandria Medium"/>
              <a:sym typeface="Alexandria Medium"/>
            </a:endParaRPr>
          </a:p>
        </p:txBody>
      </p:sp>
      <p:sp>
        <p:nvSpPr>
          <p:cNvPr id="916" name="Google Shape;916;p160"/>
          <p:cNvSpPr txBox="1"/>
          <p:nvPr/>
        </p:nvSpPr>
        <p:spPr>
          <a:xfrm>
            <a:off x="715100" y="3445700"/>
            <a:ext cx="25713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Comparative Evaluation</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Identify strengths and weaknesses relative to competitors</a:t>
            </a:r>
            <a:endParaRPr sz="1200">
              <a:solidFill>
                <a:schemeClr val="dk1"/>
              </a:solidFill>
              <a:latin typeface="Alexandria Light"/>
              <a:ea typeface="Alexandria Light"/>
              <a:cs typeface="Alexandria Light"/>
              <a:sym typeface="Alexandria Light"/>
            </a:endParaRPr>
          </a:p>
          <a:p>
            <a:pPr indent="0" lvl="0" marL="0" rtl="0" algn="ctr">
              <a:spcBef>
                <a:spcPts val="0"/>
              </a:spcBef>
              <a:spcAft>
                <a:spcPts val="0"/>
              </a:spcAft>
              <a:buNone/>
            </a:pPr>
            <a:r>
              <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t/>
            </a:r>
            <a:endParaRPr sz="1800">
              <a:solidFill>
                <a:schemeClr val="dk1"/>
              </a:solidFill>
              <a:latin typeface="Alexandria Medium"/>
              <a:ea typeface="Alexandria Medium"/>
              <a:cs typeface="Alexandria Medium"/>
              <a:sym typeface="Alexandria Medium"/>
            </a:endParaRPr>
          </a:p>
        </p:txBody>
      </p:sp>
      <p:sp>
        <p:nvSpPr>
          <p:cNvPr id="917" name="Google Shape;917;p160"/>
          <p:cNvSpPr txBox="1"/>
          <p:nvPr/>
        </p:nvSpPr>
        <p:spPr>
          <a:xfrm>
            <a:off x="3286400" y="30527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05</a:t>
            </a:r>
            <a:endParaRPr sz="1800">
              <a:solidFill>
                <a:schemeClr val="lt2"/>
              </a:solidFill>
              <a:latin typeface="Alexandria Medium"/>
              <a:ea typeface="Alexandria Medium"/>
              <a:cs typeface="Alexandria Medium"/>
              <a:sym typeface="Alexandria Medium"/>
            </a:endParaRPr>
          </a:p>
        </p:txBody>
      </p:sp>
      <p:sp>
        <p:nvSpPr>
          <p:cNvPr id="918" name="Google Shape;918;p160"/>
          <p:cNvSpPr txBox="1"/>
          <p:nvPr/>
        </p:nvSpPr>
        <p:spPr>
          <a:xfrm>
            <a:off x="3218550" y="3445700"/>
            <a:ext cx="27069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Heuristic </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Evaluation</a:t>
            </a:r>
            <a:endParaRPr sz="1800">
              <a:solidFill>
                <a:schemeClr val="dk1"/>
              </a:solidFill>
              <a:latin typeface="Alexandria Medium"/>
              <a:ea typeface="Alexandria Medium"/>
              <a:cs typeface="Alexandria Medium"/>
              <a:sym typeface="Alexandria Medium"/>
            </a:endParaRPr>
          </a:p>
          <a:p>
            <a:pPr indent="0" lvl="0" marL="0" rtl="0" algn="ctr">
              <a:spcBef>
                <a:spcPts val="0"/>
              </a:spcBef>
              <a:spcAft>
                <a:spcPts val="0"/>
              </a:spcAft>
              <a:buNone/>
            </a:pPr>
            <a:r>
              <a:rPr lang="en" sz="1200">
                <a:solidFill>
                  <a:schemeClr val="dk1"/>
                </a:solidFill>
                <a:latin typeface="Alexandria Light"/>
                <a:ea typeface="Alexandria Light"/>
                <a:cs typeface="Alexandria Light"/>
                <a:sym typeface="Alexandria Light"/>
              </a:rPr>
              <a:t>Assess the product based on Nielsen's 10 usability heuristics to recognize specific usability issues</a:t>
            </a:r>
            <a:endParaRPr sz="1800">
              <a:solidFill>
                <a:schemeClr val="dk1"/>
              </a:solidFill>
              <a:latin typeface="Alexandria Medium"/>
              <a:ea typeface="Alexandria Medium"/>
              <a:cs typeface="Alexandria Medium"/>
              <a:sym typeface="Alexandria Medium"/>
            </a:endParaRPr>
          </a:p>
        </p:txBody>
      </p:sp>
      <p:sp>
        <p:nvSpPr>
          <p:cNvPr id="919" name="Google Shape;919;p160"/>
          <p:cNvSpPr txBox="1"/>
          <p:nvPr/>
        </p:nvSpPr>
        <p:spPr>
          <a:xfrm>
            <a:off x="5857700" y="3052700"/>
            <a:ext cx="25713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Alexandria Medium"/>
                <a:ea typeface="Alexandria Medium"/>
                <a:cs typeface="Alexandria Medium"/>
                <a:sym typeface="Alexandria Medium"/>
              </a:rPr>
              <a:t>06</a:t>
            </a:r>
            <a:endParaRPr sz="1800">
              <a:solidFill>
                <a:schemeClr val="lt2"/>
              </a:solidFill>
              <a:latin typeface="Alexandria Medium"/>
              <a:ea typeface="Alexandria Medium"/>
              <a:cs typeface="Alexandria Medium"/>
              <a:sym typeface="Alexandria Medium"/>
            </a:endParaRPr>
          </a:p>
        </p:txBody>
      </p:sp>
      <p:sp>
        <p:nvSpPr>
          <p:cNvPr id="920" name="Google Shape;920;p160"/>
          <p:cNvSpPr txBox="1"/>
          <p:nvPr/>
        </p:nvSpPr>
        <p:spPr>
          <a:xfrm>
            <a:off x="5814200" y="3445700"/>
            <a:ext cx="26583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lexandria Medium"/>
                <a:ea typeface="Alexandria Medium"/>
                <a:cs typeface="Alexandria Medium"/>
                <a:sym typeface="Alexandria Medium"/>
              </a:rPr>
              <a:t>Usability Test</a:t>
            </a:r>
            <a:r>
              <a:rPr lang="en" sz="1800">
                <a:solidFill>
                  <a:schemeClr val="dk1"/>
                </a:solidFill>
                <a:latin typeface="Alexandria Medium"/>
                <a:ea typeface="Alexandria Medium"/>
                <a:cs typeface="Alexandria Medium"/>
                <a:sym typeface="Alexandria Medium"/>
              </a:rPr>
              <a:t> Analysis</a:t>
            </a:r>
            <a:endParaRPr sz="1800">
              <a:solidFill>
                <a:schemeClr val="dk1"/>
              </a:solidFill>
              <a:latin typeface="Alexandria Medium"/>
              <a:ea typeface="Alexandria Medium"/>
              <a:cs typeface="Alexandria Medium"/>
              <a:sym typeface="Alexandria Medium"/>
            </a:endParaRPr>
          </a:p>
          <a:p>
            <a:pPr indent="0" lvl="0" marL="0" marR="0" rtl="0" algn="ctr">
              <a:lnSpc>
                <a:spcPct val="100000"/>
              </a:lnSpc>
              <a:spcBef>
                <a:spcPts val="0"/>
              </a:spcBef>
              <a:spcAft>
                <a:spcPts val="0"/>
              </a:spcAft>
              <a:buNone/>
            </a:pPr>
            <a:r>
              <a:rPr lang="en" sz="1200">
                <a:solidFill>
                  <a:schemeClr val="dk1"/>
                </a:solidFill>
                <a:latin typeface="Alexandria Light"/>
                <a:ea typeface="Alexandria Light"/>
                <a:cs typeface="Alexandria Light"/>
                <a:sym typeface="Alexandria Light"/>
              </a:rPr>
              <a:t>Observe user behaviors, record the data, and analyze it based on established metrics</a:t>
            </a:r>
            <a:endParaRPr sz="1200">
              <a:solidFill>
                <a:schemeClr val="dk1"/>
              </a:solidFill>
              <a:latin typeface="Alexandria Light"/>
              <a:ea typeface="Alexandria Light"/>
              <a:cs typeface="Alexandria Light"/>
              <a:sym typeface="Alexandria Light"/>
            </a:endParaRPr>
          </a:p>
        </p:txBody>
      </p:sp>
      <p:sp>
        <p:nvSpPr>
          <p:cNvPr id="921" name="Google Shape;921;p160"/>
          <p:cNvSpPr/>
          <p:nvPr/>
        </p:nvSpPr>
        <p:spPr>
          <a:xfrm>
            <a:off x="1940296" y="473844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0"/>
          <p:cNvSpPr/>
          <p:nvPr/>
        </p:nvSpPr>
        <p:spPr>
          <a:xfrm>
            <a:off x="4511596" y="251239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0"/>
          <p:cNvSpPr/>
          <p:nvPr/>
        </p:nvSpPr>
        <p:spPr>
          <a:xfrm>
            <a:off x="4511596" y="473844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0"/>
          <p:cNvSpPr/>
          <p:nvPr/>
        </p:nvSpPr>
        <p:spPr>
          <a:xfrm>
            <a:off x="7082896" y="251239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0"/>
          <p:cNvSpPr/>
          <p:nvPr/>
        </p:nvSpPr>
        <p:spPr>
          <a:xfrm>
            <a:off x="7082896" y="4738440"/>
            <a:ext cx="120900" cy="120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6" name="Google Shape;926;p160"/>
          <p:cNvCxnSpPr>
            <a:stCxn id="914" idx="3"/>
            <a:endCxn id="922" idx="1"/>
          </p:cNvCxnSpPr>
          <p:nvPr/>
        </p:nvCxnSpPr>
        <p:spPr>
          <a:xfrm>
            <a:off x="2061196" y="2572840"/>
            <a:ext cx="2450400" cy="0"/>
          </a:xfrm>
          <a:prstGeom prst="straightConnector1">
            <a:avLst/>
          </a:prstGeom>
          <a:noFill/>
          <a:ln cap="flat" cmpd="sng" w="9525">
            <a:solidFill>
              <a:schemeClr val="dk1"/>
            </a:solidFill>
            <a:prstDash val="solid"/>
            <a:round/>
            <a:headEnd len="med" w="med" type="none"/>
            <a:tailEnd len="med" w="med" type="none"/>
          </a:ln>
        </p:spPr>
      </p:cxnSp>
      <p:cxnSp>
        <p:nvCxnSpPr>
          <p:cNvPr id="927" name="Google Shape;927;p160"/>
          <p:cNvCxnSpPr>
            <a:stCxn id="922" idx="3"/>
            <a:endCxn id="924" idx="1"/>
          </p:cNvCxnSpPr>
          <p:nvPr/>
        </p:nvCxnSpPr>
        <p:spPr>
          <a:xfrm>
            <a:off x="4632496" y="2572840"/>
            <a:ext cx="2450400" cy="0"/>
          </a:xfrm>
          <a:prstGeom prst="straightConnector1">
            <a:avLst/>
          </a:prstGeom>
          <a:noFill/>
          <a:ln cap="flat" cmpd="sng" w="9525">
            <a:solidFill>
              <a:schemeClr val="dk1"/>
            </a:solidFill>
            <a:prstDash val="solid"/>
            <a:round/>
            <a:headEnd len="med" w="med" type="none"/>
            <a:tailEnd len="med" w="med" type="none"/>
          </a:ln>
        </p:spPr>
      </p:cxnSp>
      <p:cxnSp>
        <p:nvCxnSpPr>
          <p:cNvPr id="928" name="Google Shape;928;p160"/>
          <p:cNvCxnSpPr>
            <a:stCxn id="921" idx="3"/>
            <a:endCxn id="923" idx="1"/>
          </p:cNvCxnSpPr>
          <p:nvPr/>
        </p:nvCxnSpPr>
        <p:spPr>
          <a:xfrm>
            <a:off x="2061196" y="4798890"/>
            <a:ext cx="2450400" cy="0"/>
          </a:xfrm>
          <a:prstGeom prst="straightConnector1">
            <a:avLst/>
          </a:prstGeom>
          <a:noFill/>
          <a:ln cap="flat" cmpd="sng" w="9525">
            <a:solidFill>
              <a:schemeClr val="dk1"/>
            </a:solidFill>
            <a:prstDash val="solid"/>
            <a:round/>
            <a:headEnd len="med" w="med" type="none"/>
            <a:tailEnd len="med" w="med" type="none"/>
          </a:ln>
        </p:spPr>
      </p:cxnSp>
      <p:cxnSp>
        <p:nvCxnSpPr>
          <p:cNvPr id="929" name="Google Shape;929;p160"/>
          <p:cNvCxnSpPr>
            <a:stCxn id="923" idx="3"/>
            <a:endCxn id="925" idx="1"/>
          </p:cNvCxnSpPr>
          <p:nvPr/>
        </p:nvCxnSpPr>
        <p:spPr>
          <a:xfrm>
            <a:off x="4632496" y="4798890"/>
            <a:ext cx="2450400" cy="0"/>
          </a:xfrm>
          <a:prstGeom prst="straightConnector1">
            <a:avLst/>
          </a:prstGeom>
          <a:noFill/>
          <a:ln cap="flat" cmpd="sng" w="9525">
            <a:solidFill>
              <a:schemeClr val="dk1"/>
            </a:solidFill>
            <a:prstDash val="solid"/>
            <a:round/>
            <a:headEnd len="med" w="med" type="none"/>
            <a:tailEnd len="med" w="med" type="none"/>
          </a:ln>
        </p:spPr>
      </p:cxnSp>
      <p:cxnSp>
        <p:nvCxnSpPr>
          <p:cNvPr id="930" name="Google Shape;930;p160"/>
          <p:cNvCxnSpPr>
            <a:stCxn id="924" idx="3"/>
            <a:endCxn id="921" idx="1"/>
          </p:cNvCxnSpPr>
          <p:nvPr/>
        </p:nvCxnSpPr>
        <p:spPr>
          <a:xfrm flipH="1">
            <a:off x="1940296" y="2572840"/>
            <a:ext cx="5263500" cy="2226000"/>
          </a:xfrm>
          <a:prstGeom prst="bentConnector5">
            <a:avLst>
              <a:gd fmla="val -25367" name="adj1"/>
              <a:gd fmla="val 19020" name="adj2"/>
              <a:gd fmla="val 121754" name="adj3"/>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61"/>
          <p:cNvSpPr txBox="1"/>
          <p:nvPr>
            <p:ph idx="1" type="subTitle"/>
          </p:nvPr>
        </p:nvSpPr>
        <p:spPr>
          <a:xfrm>
            <a:off x="498950" y="1117550"/>
            <a:ext cx="3360600" cy="382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Albert Sans"/>
                <a:ea typeface="Albert Sans"/>
                <a:cs typeface="Albert Sans"/>
                <a:sym typeface="Albert Sans"/>
              </a:rPr>
              <a:t>Issues Concerning Instructional Clarity</a:t>
            </a:r>
            <a:endParaRPr b="1" sz="1500">
              <a:solidFill>
                <a:srgbClr val="000000"/>
              </a:solidFill>
              <a:latin typeface="Albert Sans"/>
              <a:ea typeface="Albert Sans"/>
              <a:cs typeface="Albert Sans"/>
              <a:sym typeface="Albert Sans"/>
            </a:endParaRPr>
          </a:p>
          <a:p>
            <a:pPr indent="-311150" lvl="0" marL="4572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Instructional clarity concerns, suggested supplemental video (interviews) </a:t>
            </a:r>
            <a:endParaRPr sz="1300">
              <a:solidFill>
                <a:srgbClr val="000000"/>
              </a:solidFill>
              <a:latin typeface="Albert Sans"/>
              <a:ea typeface="Albert Sans"/>
              <a:cs typeface="Albert Sans"/>
              <a:sym typeface="Albert Sans"/>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lbert Sans"/>
                <a:ea typeface="Albert Sans"/>
                <a:cs typeface="Albert Sans"/>
                <a:sym typeface="Albert Sans"/>
              </a:rPr>
              <a:t>ProQuest has a straightforward process of publishing, but </a:t>
            </a:r>
            <a:r>
              <a:rPr lang="en" sz="1300">
                <a:solidFill>
                  <a:srgbClr val="0D0D0D"/>
                </a:solidFill>
                <a:highlight>
                  <a:srgbClr val="FFFFFF"/>
                </a:highlight>
                <a:latin typeface="Albert Sans"/>
                <a:ea typeface="Albert Sans"/>
                <a:cs typeface="Albert Sans"/>
                <a:sym typeface="Albert Sans"/>
              </a:rPr>
              <a:t>falls short in</a:t>
            </a:r>
            <a:r>
              <a:rPr lang="en" sz="1300">
                <a:solidFill>
                  <a:srgbClr val="000000"/>
                </a:solidFill>
                <a:latin typeface="Albert Sans"/>
                <a:ea typeface="Albert Sans"/>
                <a:cs typeface="Albert Sans"/>
                <a:sym typeface="Albert Sans"/>
              </a:rPr>
              <a:t> providing a transparent track of the reviewing process. (Comparative Eval)</a:t>
            </a:r>
            <a:endParaRPr sz="1300">
              <a:solidFill>
                <a:srgbClr val="000000"/>
              </a:solidFill>
              <a:latin typeface="Albert Sans"/>
              <a:ea typeface="Albert Sans"/>
              <a:cs typeface="Albert Sans"/>
              <a:sym typeface="Albert Sans"/>
            </a:endParaRPr>
          </a:p>
          <a:p>
            <a:pPr indent="0" lvl="0" marL="0" rtl="0" algn="l">
              <a:spcBef>
                <a:spcPts val="0"/>
              </a:spcBef>
              <a:spcAft>
                <a:spcPts val="0"/>
              </a:spcAft>
              <a:buNone/>
            </a:pPr>
            <a:r>
              <a:t/>
            </a:r>
            <a:endParaRPr sz="1200">
              <a:latin typeface="Albert Sans"/>
              <a:ea typeface="Albert Sans"/>
              <a:cs typeface="Albert Sans"/>
              <a:sym typeface="Albert Sans"/>
            </a:endParaRPr>
          </a:p>
          <a:p>
            <a:pPr indent="0" lvl="0" marL="0" rtl="0" algn="l">
              <a:spcBef>
                <a:spcPts val="0"/>
              </a:spcBef>
              <a:spcAft>
                <a:spcPts val="0"/>
              </a:spcAft>
              <a:buNone/>
            </a:pPr>
            <a:r>
              <a:t/>
            </a:r>
            <a:endParaRPr>
              <a:latin typeface="Albert Sans"/>
              <a:ea typeface="Albert Sans"/>
              <a:cs typeface="Albert Sans"/>
              <a:sym typeface="Albert Sans"/>
            </a:endParaRPr>
          </a:p>
        </p:txBody>
      </p:sp>
      <p:sp>
        <p:nvSpPr>
          <p:cNvPr id="936" name="Google Shape;936;p161"/>
          <p:cNvSpPr txBox="1"/>
          <p:nvPr>
            <p:ph idx="2" type="title"/>
          </p:nvPr>
        </p:nvSpPr>
        <p:spPr>
          <a:xfrm>
            <a:off x="456075" y="396225"/>
            <a:ext cx="77139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Findings</a:t>
            </a:r>
            <a:endParaRPr/>
          </a:p>
        </p:txBody>
      </p:sp>
      <p:pic>
        <p:nvPicPr>
          <p:cNvPr id="937" name="Google Shape;937;p161"/>
          <p:cNvPicPr preferRelativeResize="0"/>
          <p:nvPr/>
        </p:nvPicPr>
        <p:blipFill>
          <a:blip r:embed="rId3">
            <a:alphaModFix/>
          </a:blip>
          <a:stretch>
            <a:fillRect/>
          </a:stretch>
        </p:blipFill>
        <p:spPr>
          <a:xfrm>
            <a:off x="3859550" y="960900"/>
            <a:ext cx="4979651" cy="32216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62"/>
          <p:cNvSpPr txBox="1"/>
          <p:nvPr>
            <p:ph idx="1" type="subTitle"/>
          </p:nvPr>
        </p:nvSpPr>
        <p:spPr>
          <a:xfrm>
            <a:off x="498950" y="1117550"/>
            <a:ext cx="8345700" cy="388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Albert Sans"/>
                <a:ea typeface="Albert Sans"/>
                <a:cs typeface="Albert Sans"/>
                <a:sym typeface="Albert Sans"/>
              </a:rPr>
              <a:t>Issues Concerning Layout and Site Design</a:t>
            </a:r>
            <a:endParaRPr b="1" sz="1500">
              <a:solidFill>
                <a:srgbClr val="000000"/>
              </a:solidFill>
              <a:latin typeface="Albert Sans"/>
              <a:ea typeface="Albert Sans"/>
              <a:cs typeface="Albert Sans"/>
              <a:sym typeface="Albert Sans"/>
            </a:endParaRPr>
          </a:p>
          <a:p>
            <a:pPr indent="-311150" lvl="0" marL="4572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Challenges with Page Layout: Clarity and Easy Access (Heuristic Eval) </a:t>
            </a:r>
            <a:endParaRPr sz="1300">
              <a:solidFill>
                <a:srgbClr val="000000"/>
              </a:solidFill>
              <a:latin typeface="Albert Sans"/>
              <a:ea typeface="Albert Sans"/>
              <a:cs typeface="Albert Sans"/>
              <a:sym typeface="Albert Sans"/>
            </a:endParaRPr>
          </a:p>
          <a:p>
            <a:pPr indent="-311150" lvl="1" marL="9144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Visibility of System Status</a:t>
            </a:r>
            <a:endParaRPr sz="1300">
              <a:solidFill>
                <a:srgbClr val="000000"/>
              </a:solidFill>
              <a:latin typeface="Albert Sans"/>
              <a:ea typeface="Albert Sans"/>
              <a:cs typeface="Albert Sans"/>
              <a:sym typeface="Albert Sans"/>
            </a:endParaRPr>
          </a:p>
          <a:p>
            <a:pPr indent="-311150" lvl="2" marL="1371600" rtl="0" algn="l">
              <a:lnSpc>
                <a:spcPct val="115000"/>
              </a:lnSpc>
              <a:spcBef>
                <a:spcPts val="0"/>
              </a:spcBef>
              <a:spcAft>
                <a:spcPts val="0"/>
              </a:spcAft>
              <a:buClr>
                <a:srgbClr val="000000"/>
              </a:buClr>
              <a:buSzPts val="1300"/>
              <a:buFont typeface="Arial"/>
              <a:buChar char="■"/>
            </a:pPr>
            <a:r>
              <a:rPr lang="en" sz="1300">
                <a:solidFill>
                  <a:srgbClr val="000000"/>
                </a:solidFill>
                <a:latin typeface="Albert Sans"/>
                <a:ea typeface="Albert Sans"/>
                <a:cs typeface="Albert Sans"/>
                <a:sym typeface="Albert Sans"/>
              </a:rPr>
              <a:t>Issues involving formatting and indicators were identified on the “Pre-order copies” page </a:t>
            </a:r>
            <a:endParaRPr sz="1300">
              <a:solidFill>
                <a:srgbClr val="000000"/>
              </a:solidFill>
              <a:latin typeface="Albert Sans"/>
              <a:ea typeface="Albert Sans"/>
              <a:cs typeface="Albert Sans"/>
              <a:sym typeface="Albert Sans"/>
            </a:endParaRPr>
          </a:p>
          <a:p>
            <a:pPr indent="-311150" lvl="1" marL="9144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Error Prevention</a:t>
            </a:r>
            <a:endParaRPr sz="1300">
              <a:solidFill>
                <a:srgbClr val="000000"/>
              </a:solidFill>
              <a:latin typeface="Albert Sans"/>
              <a:ea typeface="Albert Sans"/>
              <a:cs typeface="Albert Sans"/>
              <a:sym typeface="Albert Sans"/>
            </a:endParaRPr>
          </a:p>
          <a:p>
            <a:pPr indent="-311150" lvl="2" marL="1371600" rtl="0" algn="l">
              <a:lnSpc>
                <a:spcPct val="115000"/>
              </a:lnSpc>
              <a:spcBef>
                <a:spcPts val="0"/>
              </a:spcBef>
              <a:spcAft>
                <a:spcPts val="0"/>
              </a:spcAft>
              <a:buClr>
                <a:srgbClr val="000000"/>
              </a:buClr>
              <a:buSzPts val="1300"/>
              <a:buFont typeface="Arial"/>
              <a:buChar char="■"/>
            </a:pPr>
            <a:r>
              <a:rPr lang="en" sz="1300">
                <a:solidFill>
                  <a:srgbClr val="000000"/>
                </a:solidFill>
                <a:latin typeface="Albert Sans"/>
                <a:ea typeface="Albert Sans"/>
                <a:cs typeface="Albert Sans"/>
                <a:sym typeface="Albert Sans"/>
              </a:rPr>
              <a:t>The lack of borders around the text on the “Submit” page makes the submission summary visually overwhelming </a:t>
            </a:r>
            <a:endParaRPr sz="1300">
              <a:solidFill>
                <a:srgbClr val="000000"/>
              </a:solidFill>
              <a:latin typeface="Albert Sans"/>
              <a:ea typeface="Albert Sans"/>
              <a:cs typeface="Albert Sans"/>
              <a:sym typeface="Albert Sans"/>
            </a:endParaRPr>
          </a:p>
          <a:p>
            <a:pPr indent="-311150" lvl="1" marL="9144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Flexibility and Efficiency of Use</a:t>
            </a:r>
            <a:endParaRPr sz="1300">
              <a:solidFill>
                <a:srgbClr val="000000"/>
              </a:solidFill>
              <a:latin typeface="Albert Sans"/>
              <a:ea typeface="Albert Sans"/>
              <a:cs typeface="Albert Sans"/>
              <a:sym typeface="Albert Sans"/>
            </a:endParaRPr>
          </a:p>
          <a:p>
            <a:pPr indent="-304800" lvl="2" marL="1371600" rtl="0" algn="l">
              <a:lnSpc>
                <a:spcPct val="115000"/>
              </a:lnSpc>
              <a:spcBef>
                <a:spcPts val="0"/>
              </a:spcBef>
              <a:spcAft>
                <a:spcPts val="0"/>
              </a:spcAft>
              <a:buClr>
                <a:srgbClr val="000000"/>
              </a:buClr>
              <a:buSzPts val="1200"/>
              <a:buFont typeface="Arial"/>
              <a:buChar char="■"/>
            </a:pPr>
            <a:r>
              <a:rPr lang="en" sz="1300">
                <a:solidFill>
                  <a:srgbClr val="000000"/>
                </a:solidFill>
                <a:latin typeface="Albert Sans"/>
                <a:ea typeface="Albert Sans"/>
                <a:cs typeface="Albert Sans"/>
                <a:sym typeface="Albert Sans"/>
              </a:rPr>
              <a:t>When uploading a copy of their thesis/dissertation, there is no option for the user to drag and drop their file</a:t>
            </a:r>
            <a:endParaRPr sz="1300">
              <a:solidFill>
                <a:srgbClr val="000000"/>
              </a:solidFill>
              <a:latin typeface="Albert Sans"/>
              <a:ea typeface="Albert Sans"/>
              <a:cs typeface="Albert Sans"/>
              <a:sym typeface="Albert Sans"/>
            </a:endParaRPr>
          </a:p>
          <a:p>
            <a:pPr indent="0" lvl="0" marL="0" rtl="0" algn="l">
              <a:lnSpc>
                <a:spcPct val="115000"/>
              </a:lnSpc>
              <a:spcBef>
                <a:spcPts val="0"/>
              </a:spcBef>
              <a:spcAft>
                <a:spcPts val="0"/>
              </a:spcAft>
              <a:buNone/>
            </a:pPr>
            <a:r>
              <a:rPr b="1" lang="en" sz="1500">
                <a:solidFill>
                  <a:srgbClr val="000000"/>
                </a:solidFill>
                <a:latin typeface="Albert Sans"/>
                <a:ea typeface="Albert Sans"/>
                <a:cs typeface="Albert Sans"/>
                <a:sym typeface="Albert Sans"/>
              </a:rPr>
              <a:t>Preference for Traditional over Open Access due to cost concerns and lack of benefit clarity (Usability Test)</a:t>
            </a:r>
            <a:endParaRPr b="1" sz="1500">
              <a:solidFill>
                <a:srgbClr val="000000"/>
              </a:solidFill>
              <a:latin typeface="Albert Sans"/>
              <a:ea typeface="Albert Sans"/>
              <a:cs typeface="Albert Sans"/>
              <a:sym typeface="Albert Sans"/>
            </a:endParaRPr>
          </a:p>
          <a:p>
            <a:pPr indent="-311150" lvl="0" marL="457200" rtl="0" algn="l">
              <a:lnSpc>
                <a:spcPct val="115000"/>
              </a:lnSpc>
              <a:spcBef>
                <a:spcPts val="0"/>
              </a:spcBef>
              <a:spcAft>
                <a:spcPts val="0"/>
              </a:spcAft>
              <a:buClr>
                <a:srgbClr val="000000"/>
              </a:buClr>
              <a:buSzPts val="1300"/>
              <a:buFont typeface="Albert Sans"/>
              <a:buChar char="●"/>
            </a:pPr>
            <a:r>
              <a:rPr lang="en" sz="1300">
                <a:solidFill>
                  <a:srgbClr val="000000"/>
                </a:solidFill>
                <a:latin typeface="Albert Sans"/>
                <a:ea typeface="Albert Sans"/>
                <a:cs typeface="Albert Sans"/>
                <a:sym typeface="Albert Sans"/>
              </a:rPr>
              <a:t>4 out of 5 users chose traditional access almost immediately, despite instructions to select an option that allows full-text access for everyone.</a:t>
            </a:r>
            <a:endParaRPr sz="2200">
              <a:latin typeface="Albert Sans"/>
              <a:ea typeface="Albert Sans"/>
              <a:cs typeface="Albert Sans"/>
              <a:sym typeface="Albert Sans"/>
            </a:endParaRPr>
          </a:p>
        </p:txBody>
      </p:sp>
      <p:sp>
        <p:nvSpPr>
          <p:cNvPr id="943" name="Google Shape;943;p162"/>
          <p:cNvSpPr txBox="1"/>
          <p:nvPr>
            <p:ph idx="2" type="title"/>
          </p:nvPr>
        </p:nvSpPr>
        <p:spPr>
          <a:xfrm>
            <a:off x="456075" y="396225"/>
            <a:ext cx="77139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63"/>
          <p:cNvSpPr txBox="1"/>
          <p:nvPr>
            <p:ph idx="1" type="subTitle"/>
          </p:nvPr>
        </p:nvSpPr>
        <p:spPr>
          <a:xfrm>
            <a:off x="715100" y="1463500"/>
            <a:ext cx="3780600" cy="21390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lang="en"/>
              <a:t>Convert input box into a stepper to clarify its function.</a:t>
            </a:r>
            <a:endParaRPr/>
          </a:p>
          <a:p>
            <a:pPr indent="-304800" lvl="0" marL="457200" rtl="0" algn="just">
              <a:spcBef>
                <a:spcPts val="0"/>
              </a:spcBef>
              <a:spcAft>
                <a:spcPts val="0"/>
              </a:spcAft>
              <a:buSzPts val="1200"/>
              <a:buChar char="●"/>
            </a:pPr>
            <a:r>
              <a:rPr lang="en"/>
              <a:t>Redesign the book size diagram to prevent users from mistakenly clicking on the image to select the size.</a:t>
            </a:r>
            <a:endParaRPr/>
          </a:p>
          <a:p>
            <a:pPr indent="-304800" lvl="1" marL="914400" rtl="0" algn="just">
              <a:spcBef>
                <a:spcPts val="0"/>
              </a:spcBef>
              <a:spcAft>
                <a:spcPts val="0"/>
              </a:spcAft>
              <a:buSzPts val="1200"/>
              <a:buChar char="○"/>
            </a:pPr>
            <a:r>
              <a:rPr lang="en"/>
              <a:t>Alternatively, convert the size diagram to a clickable format and adjust input fields accordingly.</a:t>
            </a:r>
            <a:endParaRPr/>
          </a:p>
        </p:txBody>
      </p:sp>
      <p:sp>
        <p:nvSpPr>
          <p:cNvPr id="949" name="Google Shape;949;p163"/>
          <p:cNvSpPr txBox="1"/>
          <p:nvPr>
            <p:ph type="title"/>
          </p:nvPr>
        </p:nvSpPr>
        <p:spPr>
          <a:xfrm>
            <a:off x="715100" y="535000"/>
            <a:ext cx="77139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 (Layout and Design)</a:t>
            </a:r>
            <a:endParaRPr/>
          </a:p>
        </p:txBody>
      </p:sp>
      <p:sp>
        <p:nvSpPr>
          <p:cNvPr id="950" name="Google Shape;950;p163"/>
          <p:cNvSpPr txBox="1"/>
          <p:nvPr>
            <p:ph idx="2" type="subTitle"/>
          </p:nvPr>
        </p:nvSpPr>
        <p:spPr>
          <a:xfrm>
            <a:off x="715100" y="3542550"/>
            <a:ext cx="3780600" cy="72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The lack of borders around the text on the “Submit” page makes the submission summary visually overwhelming.</a:t>
            </a:r>
            <a:endParaRPr/>
          </a:p>
        </p:txBody>
      </p:sp>
      <p:sp>
        <p:nvSpPr>
          <p:cNvPr id="951" name="Google Shape;951;p163"/>
          <p:cNvSpPr txBox="1"/>
          <p:nvPr>
            <p:ph idx="3" type="subTitle"/>
          </p:nvPr>
        </p:nvSpPr>
        <p:spPr>
          <a:xfrm>
            <a:off x="715100" y="1083700"/>
            <a:ext cx="37806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Redesign input box and sizing graphic</a:t>
            </a:r>
            <a:endParaRPr sz="1400"/>
          </a:p>
        </p:txBody>
      </p:sp>
      <p:sp>
        <p:nvSpPr>
          <p:cNvPr id="952" name="Google Shape;952;p163"/>
          <p:cNvSpPr txBox="1"/>
          <p:nvPr>
            <p:ph idx="4" type="subTitle"/>
          </p:nvPr>
        </p:nvSpPr>
        <p:spPr>
          <a:xfrm>
            <a:off x="715100" y="3162750"/>
            <a:ext cx="38568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Add borders/text boxes to improve readability</a:t>
            </a:r>
            <a:endParaRPr sz="1400"/>
          </a:p>
        </p:txBody>
      </p:sp>
      <p:sp>
        <p:nvSpPr>
          <p:cNvPr id="953" name="Google Shape;953;p163"/>
          <p:cNvSpPr txBox="1"/>
          <p:nvPr>
            <p:ph idx="5" type="subTitle"/>
          </p:nvPr>
        </p:nvSpPr>
        <p:spPr>
          <a:xfrm>
            <a:off x="4648400" y="1463500"/>
            <a:ext cx="3780600" cy="72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This will help users have a easier experience navigating throughout the submission process.</a:t>
            </a:r>
            <a:endParaRPr/>
          </a:p>
        </p:txBody>
      </p:sp>
      <p:sp>
        <p:nvSpPr>
          <p:cNvPr id="954" name="Google Shape;954;p163"/>
          <p:cNvSpPr txBox="1"/>
          <p:nvPr>
            <p:ph idx="6" type="subTitle"/>
          </p:nvPr>
        </p:nvSpPr>
        <p:spPr>
          <a:xfrm>
            <a:off x="4572000" y="3502675"/>
            <a:ext cx="3780600" cy="72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Increase font size to make tooltips more legible.</a:t>
            </a:r>
            <a:endParaRPr/>
          </a:p>
          <a:p>
            <a:pPr indent="-304800" lvl="0" marL="457200" rtl="0" algn="l">
              <a:spcBef>
                <a:spcPts val="0"/>
              </a:spcBef>
              <a:spcAft>
                <a:spcPts val="0"/>
              </a:spcAft>
              <a:buSzPts val="1200"/>
              <a:buChar char="●"/>
            </a:pPr>
            <a:r>
              <a:rPr lang="en"/>
              <a:t>Reformat font size and weight on the “PDF” page to ensure users are able to quickly and easily understand status indicators.</a:t>
            </a:r>
            <a:endParaRPr/>
          </a:p>
        </p:txBody>
      </p:sp>
      <p:sp>
        <p:nvSpPr>
          <p:cNvPr id="955" name="Google Shape;955;p163"/>
          <p:cNvSpPr txBox="1"/>
          <p:nvPr>
            <p:ph idx="7" type="subTitle"/>
          </p:nvPr>
        </p:nvSpPr>
        <p:spPr>
          <a:xfrm>
            <a:off x="4648400" y="1083700"/>
            <a:ext cx="37806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Add additional graphics/visuals</a:t>
            </a:r>
            <a:endParaRPr sz="1400"/>
          </a:p>
        </p:txBody>
      </p:sp>
      <p:sp>
        <p:nvSpPr>
          <p:cNvPr id="956" name="Google Shape;956;p163"/>
          <p:cNvSpPr txBox="1"/>
          <p:nvPr>
            <p:ph idx="8" type="subTitle"/>
          </p:nvPr>
        </p:nvSpPr>
        <p:spPr>
          <a:xfrm>
            <a:off x="4572000" y="2970225"/>
            <a:ext cx="42219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Increase font size and weight (certain pages)</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64"/>
          <p:cNvSpPr txBox="1"/>
          <p:nvPr>
            <p:ph idx="1" type="subTitle"/>
          </p:nvPr>
        </p:nvSpPr>
        <p:spPr>
          <a:xfrm>
            <a:off x="715100" y="1463500"/>
            <a:ext cx="3780600" cy="21390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lang="en"/>
              <a:t>Add a FAQ section to the top of the help landing page.</a:t>
            </a:r>
            <a:endParaRPr/>
          </a:p>
          <a:p>
            <a:pPr indent="-304800" lvl="1" marL="914400" rtl="0" algn="just">
              <a:spcBef>
                <a:spcPts val="0"/>
              </a:spcBef>
              <a:spcAft>
                <a:spcPts val="0"/>
              </a:spcAft>
              <a:buSzPts val="1200"/>
              <a:buChar char="○"/>
            </a:pPr>
            <a:r>
              <a:rPr lang="en"/>
              <a:t>Both P1 and P3 indicated that a browsable FAQ section would be helpful there.</a:t>
            </a:r>
            <a:endParaRPr/>
          </a:p>
        </p:txBody>
      </p:sp>
      <p:sp>
        <p:nvSpPr>
          <p:cNvPr id="962" name="Google Shape;962;p164"/>
          <p:cNvSpPr txBox="1"/>
          <p:nvPr>
            <p:ph type="title"/>
          </p:nvPr>
        </p:nvSpPr>
        <p:spPr>
          <a:xfrm>
            <a:off x="715100" y="535000"/>
            <a:ext cx="77139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 (Instructional Clarity)</a:t>
            </a:r>
            <a:endParaRPr/>
          </a:p>
          <a:p>
            <a:pPr indent="0" lvl="0" marL="0" rtl="0" algn="l">
              <a:spcBef>
                <a:spcPts val="0"/>
              </a:spcBef>
              <a:spcAft>
                <a:spcPts val="0"/>
              </a:spcAft>
              <a:buNone/>
            </a:pPr>
            <a:r>
              <a:t/>
            </a:r>
            <a:endParaRPr/>
          </a:p>
        </p:txBody>
      </p:sp>
      <p:sp>
        <p:nvSpPr>
          <p:cNvPr id="963" name="Google Shape;963;p164"/>
          <p:cNvSpPr txBox="1"/>
          <p:nvPr>
            <p:ph idx="2" type="subTitle"/>
          </p:nvPr>
        </p:nvSpPr>
        <p:spPr>
          <a:xfrm>
            <a:off x="715100" y="3542550"/>
            <a:ext cx="3780600" cy="72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Add additional videos, student perspectives, or a chart/table to show differences in access to the Creative Commons page.</a:t>
            </a:r>
            <a:endParaRPr/>
          </a:p>
          <a:p>
            <a:pPr indent="-304800" lvl="0" marL="457200" rtl="0" algn="l">
              <a:spcBef>
                <a:spcPts val="0"/>
              </a:spcBef>
              <a:spcAft>
                <a:spcPts val="0"/>
              </a:spcAft>
              <a:buSzPts val="1200"/>
              <a:buChar char="●"/>
            </a:pPr>
            <a:r>
              <a:rPr lang="en"/>
              <a:t>Highlight most commonly chosen options.</a:t>
            </a:r>
            <a:endParaRPr/>
          </a:p>
        </p:txBody>
      </p:sp>
      <p:sp>
        <p:nvSpPr>
          <p:cNvPr id="964" name="Google Shape;964;p164"/>
          <p:cNvSpPr txBox="1"/>
          <p:nvPr>
            <p:ph idx="3" type="subTitle"/>
          </p:nvPr>
        </p:nvSpPr>
        <p:spPr>
          <a:xfrm>
            <a:off x="715100" y="1083700"/>
            <a:ext cx="37806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Add a FAQ section to the help page</a:t>
            </a:r>
            <a:endParaRPr sz="1400"/>
          </a:p>
        </p:txBody>
      </p:sp>
      <p:sp>
        <p:nvSpPr>
          <p:cNvPr id="965" name="Google Shape;965;p164"/>
          <p:cNvSpPr txBox="1"/>
          <p:nvPr>
            <p:ph idx="4" type="subTitle"/>
          </p:nvPr>
        </p:nvSpPr>
        <p:spPr>
          <a:xfrm>
            <a:off x="715100" y="3162750"/>
            <a:ext cx="38568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Highlight differences and suggest typical use cases for licensing options</a:t>
            </a:r>
            <a:endParaRPr sz="1400"/>
          </a:p>
        </p:txBody>
      </p:sp>
      <p:sp>
        <p:nvSpPr>
          <p:cNvPr id="966" name="Google Shape;966;p164"/>
          <p:cNvSpPr txBox="1"/>
          <p:nvPr>
            <p:ph idx="5" type="subTitle"/>
          </p:nvPr>
        </p:nvSpPr>
        <p:spPr>
          <a:xfrm>
            <a:off x="4648400" y="1463500"/>
            <a:ext cx="3780600" cy="1089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Clearly highlight the advantages of choosing Open Access over Traditional Access.</a:t>
            </a:r>
            <a:endParaRPr/>
          </a:p>
          <a:p>
            <a:pPr indent="-304800" lvl="0" marL="457200" rtl="0" algn="l">
              <a:spcBef>
                <a:spcPts val="0"/>
              </a:spcBef>
              <a:spcAft>
                <a:spcPts val="0"/>
              </a:spcAft>
              <a:buSzPts val="1200"/>
              <a:buChar char="●"/>
            </a:pPr>
            <a:r>
              <a:rPr lang="en"/>
              <a:t>Use concise language and engaging visuals to </a:t>
            </a:r>
            <a:r>
              <a:rPr lang="en"/>
              <a:t>illustrate</a:t>
            </a:r>
            <a:r>
              <a:rPr lang="en"/>
              <a:t> its broader dissemination benefits.</a:t>
            </a:r>
            <a:endParaRPr/>
          </a:p>
        </p:txBody>
      </p:sp>
      <p:sp>
        <p:nvSpPr>
          <p:cNvPr id="967" name="Google Shape;967;p164"/>
          <p:cNvSpPr txBox="1"/>
          <p:nvPr>
            <p:ph idx="6" type="subTitle"/>
          </p:nvPr>
        </p:nvSpPr>
        <p:spPr>
          <a:xfrm>
            <a:off x="4572000" y="3502675"/>
            <a:ext cx="3780600" cy="720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Improve clarity on the pricing and benefits of the special offer</a:t>
            </a:r>
            <a:endParaRPr/>
          </a:p>
          <a:p>
            <a:pPr indent="-304800" lvl="0" marL="457200" rtl="0" algn="l">
              <a:spcBef>
                <a:spcPts val="0"/>
              </a:spcBef>
              <a:spcAft>
                <a:spcPts val="0"/>
              </a:spcAft>
              <a:buSzPts val="1200"/>
              <a:buChar char="●"/>
            </a:pPr>
            <a:r>
              <a:rPr lang="en"/>
              <a:t>Emphasize this is a one-time offer through visual cues and comparison charts to highlight the exclusivity and urgency of the deal.</a:t>
            </a:r>
            <a:endParaRPr/>
          </a:p>
        </p:txBody>
      </p:sp>
      <p:sp>
        <p:nvSpPr>
          <p:cNvPr id="968" name="Google Shape;968;p164"/>
          <p:cNvSpPr txBox="1"/>
          <p:nvPr>
            <p:ph idx="7" type="subTitle"/>
          </p:nvPr>
        </p:nvSpPr>
        <p:spPr>
          <a:xfrm>
            <a:off x="4648400" y="1083700"/>
            <a:ext cx="44244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Enhance visibility of Open Access benefits</a:t>
            </a:r>
            <a:endParaRPr sz="1400"/>
          </a:p>
        </p:txBody>
      </p:sp>
      <p:sp>
        <p:nvSpPr>
          <p:cNvPr id="969" name="Google Shape;969;p164"/>
          <p:cNvSpPr txBox="1"/>
          <p:nvPr>
            <p:ph idx="8" type="subTitle"/>
          </p:nvPr>
        </p:nvSpPr>
        <p:spPr>
          <a:xfrm>
            <a:off x="4572000" y="2970225"/>
            <a:ext cx="42219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Clarify the offer details and emphasize its exclusivity</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65"/>
          <p:cNvSpPr txBox="1"/>
          <p:nvPr>
            <p:ph idx="1" type="subTitle"/>
          </p:nvPr>
        </p:nvSpPr>
        <p:spPr>
          <a:xfrm>
            <a:off x="715100" y="1652750"/>
            <a:ext cx="3780600" cy="15066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SzPts val="1200"/>
              <a:buChar char="●"/>
            </a:pPr>
            <a:r>
              <a:rPr lang="en"/>
              <a:t>Feedback includes suggestions such as “less text.”</a:t>
            </a:r>
            <a:endParaRPr/>
          </a:p>
          <a:p>
            <a:pPr indent="-304800" lvl="1" marL="914400" rtl="0" algn="just">
              <a:spcBef>
                <a:spcPts val="0"/>
              </a:spcBef>
              <a:spcAft>
                <a:spcPts val="0"/>
              </a:spcAft>
              <a:buSzPts val="1200"/>
              <a:buChar char="○"/>
            </a:pPr>
            <a:r>
              <a:rPr lang="en"/>
              <a:t>“Add some interactive content to describe features” (P4) to improve engagement.</a:t>
            </a:r>
            <a:endParaRPr/>
          </a:p>
          <a:p>
            <a:pPr indent="-304800" lvl="1" marL="914400" rtl="0" algn="just">
              <a:spcBef>
                <a:spcPts val="0"/>
              </a:spcBef>
              <a:spcAft>
                <a:spcPts val="0"/>
              </a:spcAft>
              <a:buSzPts val="1200"/>
              <a:buChar char="○"/>
            </a:pPr>
            <a:r>
              <a:rPr lang="en"/>
              <a:t>“Fragment the text and screens” (P5) to enhance readability.</a:t>
            </a:r>
            <a:endParaRPr/>
          </a:p>
        </p:txBody>
      </p:sp>
      <p:sp>
        <p:nvSpPr>
          <p:cNvPr id="975" name="Google Shape;975;p165"/>
          <p:cNvSpPr txBox="1"/>
          <p:nvPr>
            <p:ph type="title"/>
          </p:nvPr>
        </p:nvSpPr>
        <p:spPr>
          <a:xfrm>
            <a:off x="715100" y="535000"/>
            <a:ext cx="81783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 (Instructional Clarity) Contd.</a:t>
            </a:r>
            <a:endParaRPr/>
          </a:p>
          <a:p>
            <a:pPr indent="0" lvl="0" marL="0" rtl="0" algn="l">
              <a:spcBef>
                <a:spcPts val="0"/>
              </a:spcBef>
              <a:spcAft>
                <a:spcPts val="0"/>
              </a:spcAft>
              <a:buNone/>
            </a:pPr>
            <a:r>
              <a:t/>
            </a:r>
            <a:endParaRPr/>
          </a:p>
        </p:txBody>
      </p:sp>
      <p:sp>
        <p:nvSpPr>
          <p:cNvPr id="976" name="Google Shape;976;p165"/>
          <p:cNvSpPr txBox="1"/>
          <p:nvPr>
            <p:ph idx="3" type="subTitle"/>
          </p:nvPr>
        </p:nvSpPr>
        <p:spPr>
          <a:xfrm>
            <a:off x="715100" y="1140225"/>
            <a:ext cx="37806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Fragment the Text</a:t>
            </a:r>
            <a:endParaRPr sz="1400"/>
          </a:p>
        </p:txBody>
      </p:sp>
      <p:sp>
        <p:nvSpPr>
          <p:cNvPr id="977" name="Google Shape;977;p165"/>
          <p:cNvSpPr txBox="1"/>
          <p:nvPr>
            <p:ph idx="5" type="subTitle"/>
          </p:nvPr>
        </p:nvSpPr>
        <p:spPr>
          <a:xfrm>
            <a:off x="4648400" y="1689525"/>
            <a:ext cx="3780600" cy="901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This will help users better understand how to use the platform.</a:t>
            </a:r>
            <a:endParaRPr/>
          </a:p>
        </p:txBody>
      </p:sp>
      <p:sp>
        <p:nvSpPr>
          <p:cNvPr id="978" name="Google Shape;978;p165"/>
          <p:cNvSpPr txBox="1"/>
          <p:nvPr>
            <p:ph idx="7" type="subTitle"/>
          </p:nvPr>
        </p:nvSpPr>
        <p:spPr>
          <a:xfrm>
            <a:off x="4648400" y="1326750"/>
            <a:ext cx="4145400" cy="45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Expand supplemental content </a:t>
            </a:r>
            <a:r>
              <a:rPr lang="en" sz="1400"/>
              <a:t>and add video instructions</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